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3" r:id="rId6"/>
  </p:sldMasterIdLst>
  <p:notesMasterIdLst>
    <p:notesMasterId r:id="rId49"/>
  </p:notesMasterIdLst>
  <p:handoutMasterIdLst>
    <p:handoutMasterId r:id="rId50"/>
  </p:handoutMasterIdLst>
  <p:sldIdLst>
    <p:sldId id="283" r:id="rId7"/>
    <p:sldId id="338" r:id="rId8"/>
    <p:sldId id="284" r:id="rId9"/>
    <p:sldId id="285" r:id="rId10"/>
    <p:sldId id="286" r:id="rId11"/>
    <p:sldId id="287" r:id="rId12"/>
    <p:sldId id="288" r:id="rId13"/>
    <p:sldId id="290" r:id="rId14"/>
    <p:sldId id="291" r:id="rId15"/>
    <p:sldId id="292" r:id="rId16"/>
    <p:sldId id="293" r:id="rId17"/>
    <p:sldId id="294" r:id="rId18"/>
    <p:sldId id="342" r:id="rId19"/>
    <p:sldId id="295" r:id="rId20"/>
    <p:sldId id="330" r:id="rId21"/>
    <p:sldId id="340" r:id="rId22"/>
    <p:sldId id="299" r:id="rId23"/>
    <p:sldId id="335" r:id="rId24"/>
    <p:sldId id="301" r:id="rId25"/>
    <p:sldId id="302" r:id="rId26"/>
    <p:sldId id="303" r:id="rId27"/>
    <p:sldId id="333" r:id="rId28"/>
    <p:sldId id="304" r:id="rId29"/>
    <p:sldId id="331" r:id="rId30"/>
    <p:sldId id="332" r:id="rId31"/>
    <p:sldId id="306" r:id="rId32"/>
    <p:sldId id="313" r:id="rId33"/>
    <p:sldId id="307" r:id="rId34"/>
    <p:sldId id="308" r:id="rId35"/>
    <p:sldId id="310" r:id="rId36"/>
    <p:sldId id="311" r:id="rId37"/>
    <p:sldId id="337" r:id="rId38"/>
    <p:sldId id="314" r:id="rId39"/>
    <p:sldId id="315" r:id="rId40"/>
    <p:sldId id="316" r:id="rId41"/>
    <p:sldId id="317" r:id="rId42"/>
    <p:sldId id="320" r:id="rId43"/>
    <p:sldId id="321" r:id="rId44"/>
    <p:sldId id="322" r:id="rId45"/>
    <p:sldId id="324" r:id="rId46"/>
    <p:sldId id="341" r:id="rId47"/>
    <p:sldId id="339"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4217">
          <p15:clr>
            <a:srgbClr val="A4A3A4"/>
          </p15:clr>
        </p15:guide>
        <p15:guide id="4" orient="horz" pos="14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a:srgbClr val="FA341B"/>
    <a:srgbClr val="F10F34"/>
    <a:srgbClr val="D43720"/>
    <a:srgbClr val="D11F32"/>
    <a:srgbClr val="8A2A74"/>
    <a:srgbClr val="007187"/>
    <a:srgbClr val="006A31"/>
    <a:srgbClr val="FCD6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87227" autoAdjust="0"/>
  </p:normalViewPr>
  <p:slideViewPr>
    <p:cSldViewPr snapToGrid="0">
      <p:cViewPr varScale="1">
        <p:scale>
          <a:sx n="101" d="100"/>
          <a:sy n="101" d="100"/>
        </p:scale>
        <p:origin x="1356" y="114"/>
      </p:cViewPr>
      <p:guideLst>
        <p:guide orient="horz" pos="1620"/>
        <p:guide pos="2880"/>
        <p:guide orient="horz" pos="4217"/>
        <p:guide orient="horz" pos="1453"/>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337321272249781E-2"/>
          <c:y val="3.2172797319874491E-2"/>
          <c:w val="0.91928018426885372"/>
          <c:h val="0.78033511463199634"/>
        </c:manualLayout>
      </c:layout>
      <c:barChart>
        <c:barDir val="col"/>
        <c:grouping val="clustered"/>
        <c:varyColors val="0"/>
        <c:ser>
          <c:idx val="0"/>
          <c:order val="0"/>
          <c:tx>
            <c:strRef>
              <c:f>Sheet1!$B$1</c:f>
              <c:strCache>
                <c:ptCount val="1"/>
                <c:pt idx="0">
                  <c:v>mGy</c:v>
                </c:pt>
              </c:strCache>
            </c:strRef>
          </c:tx>
          <c:spPr>
            <a:solidFill>
              <a:schemeClr val="accent4"/>
            </a:solidFill>
            <a:ln w="25400" cap="flat" cmpd="sng" algn="ctr">
              <a:solidFill>
                <a:schemeClr val="accent5"/>
              </a:solidFill>
              <a:prstDash val="solid"/>
            </a:ln>
            <a:effectLst/>
          </c:spPr>
          <c:invertIfNegative val="0"/>
          <c:cat>
            <c:strRef>
              <c:f>Sheet1!$A$2:$A$6</c:f>
              <c:strCache>
                <c:ptCount val="5"/>
                <c:pt idx="0">
                  <c:v>Average dose of S/F*</c:v>
                </c:pt>
                <c:pt idx="1">
                  <c:v>Average dose of CR*</c:v>
                </c:pt>
                <c:pt idx="2">
                  <c:v>Hologic® FFDM</c:v>
                </c:pt>
                <c:pt idx="3">
                  <c:v>Average dose of FFDM*</c:v>
                </c:pt>
                <c:pt idx="4">
                  <c:v>MQSA Limit</c:v>
                </c:pt>
              </c:strCache>
            </c:strRef>
          </c:cat>
          <c:val>
            <c:numRef>
              <c:f>Sheet1!$B$2:$B$6</c:f>
              <c:numCache>
                <c:formatCode>0.00</c:formatCode>
                <c:ptCount val="5"/>
                <c:pt idx="0">
                  <c:v>1.77</c:v>
                </c:pt>
                <c:pt idx="1">
                  <c:v>1.9</c:v>
                </c:pt>
                <c:pt idx="2">
                  <c:v>1.2</c:v>
                </c:pt>
                <c:pt idx="3">
                  <c:v>1.43</c:v>
                </c:pt>
                <c:pt idx="4">
                  <c:v>3</c:v>
                </c:pt>
              </c:numCache>
            </c:numRef>
          </c:val>
          <c:extLst xmlns:c16r2="http://schemas.microsoft.com/office/drawing/2015/06/chart">
            <c:ext xmlns:c16="http://schemas.microsoft.com/office/drawing/2014/chart" uri="{C3380CC4-5D6E-409C-BE32-E72D297353CC}">
              <c16:uniqueId val="{00000000-23E8-4F12-9BBA-1E25318F6094}"/>
            </c:ext>
          </c:extLst>
        </c:ser>
        <c:dLbls>
          <c:showLegendKey val="0"/>
          <c:showVal val="0"/>
          <c:showCatName val="0"/>
          <c:showSerName val="0"/>
          <c:showPercent val="0"/>
          <c:showBubbleSize val="0"/>
        </c:dLbls>
        <c:gapWidth val="150"/>
        <c:axId val="473063296"/>
        <c:axId val="473064080"/>
      </c:barChart>
      <c:catAx>
        <c:axId val="473063296"/>
        <c:scaling>
          <c:orientation val="minMax"/>
        </c:scaling>
        <c:delete val="0"/>
        <c:axPos val="b"/>
        <c:numFmt formatCode="General" sourceLinked="0"/>
        <c:majorTickMark val="out"/>
        <c:minorTickMark val="none"/>
        <c:tickLblPos val="nextTo"/>
        <c:crossAx val="473064080"/>
        <c:crosses val="autoZero"/>
        <c:auto val="1"/>
        <c:lblAlgn val="ctr"/>
        <c:lblOffset val="100"/>
        <c:noMultiLvlLbl val="0"/>
      </c:catAx>
      <c:valAx>
        <c:axId val="473064080"/>
        <c:scaling>
          <c:orientation val="minMax"/>
        </c:scaling>
        <c:delete val="0"/>
        <c:axPos val="l"/>
        <c:majorGridlines>
          <c:spPr>
            <a:ln>
              <a:solidFill>
                <a:schemeClr val="accent1"/>
              </a:solidFill>
            </a:ln>
          </c:spPr>
        </c:majorGridlines>
        <c:numFmt formatCode="0.00" sourceLinked="1"/>
        <c:majorTickMark val="out"/>
        <c:minorTickMark val="none"/>
        <c:tickLblPos val="nextTo"/>
        <c:crossAx val="473063296"/>
        <c:crosses val="autoZero"/>
        <c:crossBetween val="between"/>
      </c:valAx>
      <c:dTable>
        <c:showHorzBorder val="1"/>
        <c:showVertBorder val="1"/>
        <c:showOutline val="1"/>
        <c:showKeys val="0"/>
      </c:dTable>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53A1B7-7ACA-48D3-ABCF-02B070CE41A3}"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232EE960-AE2F-4C73-A809-4AA81A736C48}">
      <dgm:prSet/>
      <dgm:spPr/>
      <dgm:t>
        <a:bodyPr/>
        <a:lstStyle/>
        <a:p>
          <a:pPr rtl="0"/>
          <a:r>
            <a:rPr lang="en-US" b="0" dirty="0">
              <a:solidFill>
                <a:srgbClr val="002060"/>
              </a:solidFill>
            </a:rPr>
            <a:t>State the fundamentals of full field digital </a:t>
          </a:r>
          <a:r>
            <a:rPr lang="en-US" b="0" dirty="0" smtClean="0">
              <a:solidFill>
                <a:srgbClr val="002060"/>
              </a:solidFill>
            </a:rPr>
            <a:t>mammography</a:t>
          </a:r>
          <a:endParaRPr lang="en-US" b="0" dirty="0">
            <a:solidFill>
              <a:srgbClr val="002060"/>
            </a:solidFill>
          </a:endParaRPr>
        </a:p>
      </dgm:t>
    </dgm:pt>
    <dgm:pt modelId="{95F06528-D3D9-4371-BABE-F1694EFF369C}" type="parTrans" cxnId="{03FD7932-D193-4A49-A9D8-296672E5B772}">
      <dgm:prSet/>
      <dgm:spPr/>
      <dgm:t>
        <a:bodyPr/>
        <a:lstStyle/>
        <a:p>
          <a:endParaRPr lang="en-US"/>
        </a:p>
      </dgm:t>
    </dgm:pt>
    <dgm:pt modelId="{8125E0A0-0B5C-4DD6-8381-7C90BD4EBE46}" type="sibTrans" cxnId="{03FD7932-D193-4A49-A9D8-296672E5B772}">
      <dgm:prSet/>
      <dgm:spPr/>
      <dgm:t>
        <a:bodyPr/>
        <a:lstStyle/>
        <a:p>
          <a:endParaRPr lang="en-US"/>
        </a:p>
      </dgm:t>
    </dgm:pt>
    <dgm:pt modelId="{C1C2A7DF-C0F9-415C-AD02-A626010F639D}">
      <dgm:prSet/>
      <dgm:spPr/>
      <dgm:t>
        <a:bodyPr/>
        <a:lstStyle/>
        <a:p>
          <a:pPr rtl="0"/>
          <a:r>
            <a:rPr lang="en-US" b="0" dirty="0">
              <a:solidFill>
                <a:srgbClr val="002060"/>
              </a:solidFill>
            </a:rPr>
            <a:t>Understand the </a:t>
          </a:r>
          <a:r>
            <a:rPr lang="en-US" b="0" dirty="0" smtClean="0">
              <a:solidFill>
                <a:srgbClr val="002060"/>
              </a:solidFill>
            </a:rPr>
            <a:t>transition </a:t>
          </a:r>
          <a:r>
            <a:rPr lang="en-US" b="0" dirty="0">
              <a:solidFill>
                <a:srgbClr val="002060"/>
              </a:solidFill>
            </a:rPr>
            <a:t>from analog to digital imaging</a:t>
          </a:r>
        </a:p>
      </dgm:t>
    </dgm:pt>
    <dgm:pt modelId="{8BDC05A4-593D-478E-B73B-C8E8176271AB}" type="parTrans" cxnId="{774DFB01-59A9-4324-B1F7-587767051871}">
      <dgm:prSet/>
      <dgm:spPr/>
      <dgm:t>
        <a:bodyPr/>
        <a:lstStyle/>
        <a:p>
          <a:endParaRPr lang="en-US"/>
        </a:p>
      </dgm:t>
    </dgm:pt>
    <dgm:pt modelId="{72C98695-FAC3-4E3D-A981-10A18FD31562}" type="sibTrans" cxnId="{774DFB01-59A9-4324-B1F7-587767051871}">
      <dgm:prSet/>
      <dgm:spPr/>
      <dgm:t>
        <a:bodyPr/>
        <a:lstStyle/>
        <a:p>
          <a:endParaRPr lang="en-US"/>
        </a:p>
      </dgm:t>
    </dgm:pt>
    <dgm:pt modelId="{A8DF82A7-C196-42D5-B055-2E55FAF37916}">
      <dgm:prSet/>
      <dgm:spPr/>
      <dgm:t>
        <a:bodyPr/>
        <a:lstStyle/>
        <a:p>
          <a:pPr rtl="0"/>
          <a:r>
            <a:rPr lang="en-US" b="0" dirty="0">
              <a:solidFill>
                <a:srgbClr val="002060"/>
              </a:solidFill>
            </a:rPr>
            <a:t>Identify the advantages of digital mammography</a:t>
          </a:r>
        </a:p>
      </dgm:t>
    </dgm:pt>
    <dgm:pt modelId="{8C26E295-E865-4467-8A45-7D4A8329573D}" type="parTrans" cxnId="{BB594235-BBA9-409E-8B1E-BE4EC16AB88C}">
      <dgm:prSet/>
      <dgm:spPr/>
      <dgm:t>
        <a:bodyPr/>
        <a:lstStyle/>
        <a:p>
          <a:endParaRPr lang="en-US"/>
        </a:p>
      </dgm:t>
    </dgm:pt>
    <dgm:pt modelId="{B820DE75-CEA7-42D2-BE2B-BD90CE618BE4}" type="sibTrans" cxnId="{BB594235-BBA9-409E-8B1E-BE4EC16AB88C}">
      <dgm:prSet/>
      <dgm:spPr/>
      <dgm:t>
        <a:bodyPr/>
        <a:lstStyle/>
        <a:p>
          <a:endParaRPr lang="en-US"/>
        </a:p>
      </dgm:t>
    </dgm:pt>
    <dgm:pt modelId="{7EA7546C-F8E2-44B0-A128-E11C13F55DB0}">
      <dgm:prSet/>
      <dgm:spPr/>
      <dgm:t>
        <a:bodyPr/>
        <a:lstStyle/>
        <a:p>
          <a:pPr rtl="0"/>
          <a:r>
            <a:rPr lang="en-US" b="0" dirty="0">
              <a:solidFill>
                <a:srgbClr val="002060"/>
              </a:solidFill>
            </a:rPr>
            <a:t>Digital mammography workflow</a:t>
          </a:r>
        </a:p>
      </dgm:t>
    </dgm:pt>
    <dgm:pt modelId="{11F66139-1B11-4E36-87AE-87A035CD1A39}" type="parTrans" cxnId="{6CE323BA-EDEA-476E-9447-D41073FBBB4E}">
      <dgm:prSet/>
      <dgm:spPr/>
      <dgm:t>
        <a:bodyPr/>
        <a:lstStyle/>
        <a:p>
          <a:endParaRPr lang="en-US"/>
        </a:p>
      </dgm:t>
    </dgm:pt>
    <dgm:pt modelId="{C64DD339-AA90-46FA-BEDC-3065969EACE5}" type="sibTrans" cxnId="{6CE323BA-EDEA-476E-9447-D41073FBBB4E}">
      <dgm:prSet/>
      <dgm:spPr/>
      <dgm:t>
        <a:bodyPr/>
        <a:lstStyle/>
        <a:p>
          <a:endParaRPr lang="en-US"/>
        </a:p>
      </dgm:t>
    </dgm:pt>
    <dgm:pt modelId="{F2BEF7B0-6B71-4E2B-BD9B-266D2A5AB0A3}">
      <dgm:prSet/>
      <dgm:spPr/>
      <dgm:t>
        <a:bodyPr/>
        <a:lstStyle/>
        <a:p>
          <a:pPr rtl="0"/>
          <a:r>
            <a:rPr lang="en-US" dirty="0">
              <a:solidFill>
                <a:srgbClr val="002060"/>
              </a:solidFill>
            </a:rPr>
            <a:t>Acquisition</a:t>
          </a:r>
        </a:p>
      </dgm:t>
    </dgm:pt>
    <dgm:pt modelId="{646EAC02-6878-454C-A7D1-6D398E75B72A}" type="parTrans" cxnId="{9C33237E-7C8D-489D-AA52-A79498A9F016}">
      <dgm:prSet/>
      <dgm:spPr/>
      <dgm:t>
        <a:bodyPr/>
        <a:lstStyle/>
        <a:p>
          <a:endParaRPr lang="en-US"/>
        </a:p>
      </dgm:t>
    </dgm:pt>
    <dgm:pt modelId="{312CBD51-89EA-484E-B4CA-1F96417A3E18}" type="sibTrans" cxnId="{9C33237E-7C8D-489D-AA52-A79498A9F016}">
      <dgm:prSet/>
      <dgm:spPr/>
      <dgm:t>
        <a:bodyPr/>
        <a:lstStyle/>
        <a:p>
          <a:endParaRPr lang="en-US"/>
        </a:p>
      </dgm:t>
    </dgm:pt>
    <dgm:pt modelId="{7C12B28E-D8D5-4825-B2FD-36D7E659157B}">
      <dgm:prSet/>
      <dgm:spPr/>
      <dgm:t>
        <a:bodyPr/>
        <a:lstStyle/>
        <a:p>
          <a:pPr rtl="0"/>
          <a:r>
            <a:rPr lang="en-US" dirty="0">
              <a:solidFill>
                <a:srgbClr val="002060"/>
              </a:solidFill>
            </a:rPr>
            <a:t>Display</a:t>
          </a:r>
        </a:p>
      </dgm:t>
    </dgm:pt>
    <dgm:pt modelId="{BD6D8990-497A-4FA0-A39A-9CBEEE0FB4CF}" type="parTrans" cxnId="{7D9DD7BA-1873-4D81-9F99-04D0D8F44A6C}">
      <dgm:prSet/>
      <dgm:spPr/>
      <dgm:t>
        <a:bodyPr/>
        <a:lstStyle/>
        <a:p>
          <a:endParaRPr lang="en-US"/>
        </a:p>
      </dgm:t>
    </dgm:pt>
    <dgm:pt modelId="{99B2FB06-4F7B-4704-8EDD-4BB76472E7EA}" type="sibTrans" cxnId="{7D9DD7BA-1873-4D81-9F99-04D0D8F44A6C}">
      <dgm:prSet/>
      <dgm:spPr/>
      <dgm:t>
        <a:bodyPr/>
        <a:lstStyle/>
        <a:p>
          <a:endParaRPr lang="en-US"/>
        </a:p>
      </dgm:t>
    </dgm:pt>
    <dgm:pt modelId="{8698B301-D3DC-420D-94CA-7F651E5B217B}">
      <dgm:prSet/>
      <dgm:spPr/>
      <dgm:t>
        <a:bodyPr/>
        <a:lstStyle/>
        <a:p>
          <a:pPr rtl="0"/>
          <a:r>
            <a:rPr lang="en-US" dirty="0">
              <a:solidFill>
                <a:srgbClr val="002060"/>
              </a:solidFill>
            </a:rPr>
            <a:t>Storage</a:t>
          </a:r>
        </a:p>
      </dgm:t>
    </dgm:pt>
    <dgm:pt modelId="{DDA50378-F488-44BE-8802-0F340EC3EB75}" type="parTrans" cxnId="{F673F8E6-7AB1-4DBB-9F6F-24AD86981239}">
      <dgm:prSet/>
      <dgm:spPr/>
      <dgm:t>
        <a:bodyPr/>
        <a:lstStyle/>
        <a:p>
          <a:endParaRPr lang="en-US"/>
        </a:p>
      </dgm:t>
    </dgm:pt>
    <dgm:pt modelId="{B5C90182-358F-4B92-A0E5-673BEC896451}" type="sibTrans" cxnId="{F673F8E6-7AB1-4DBB-9F6F-24AD86981239}">
      <dgm:prSet/>
      <dgm:spPr/>
      <dgm:t>
        <a:bodyPr/>
        <a:lstStyle/>
        <a:p>
          <a:endParaRPr lang="en-US"/>
        </a:p>
      </dgm:t>
    </dgm:pt>
    <dgm:pt modelId="{801C747F-3485-46B9-96E4-9D4D9A0C3308}">
      <dgm:prSet/>
      <dgm:spPr/>
      <dgm:t>
        <a:bodyPr/>
        <a:lstStyle/>
        <a:p>
          <a:pPr rtl="0"/>
          <a:r>
            <a:rPr lang="en-US" b="0" dirty="0">
              <a:solidFill>
                <a:srgbClr val="002060"/>
              </a:solidFill>
            </a:rPr>
            <a:t>Radiation dose reduction</a:t>
          </a:r>
        </a:p>
      </dgm:t>
    </dgm:pt>
    <dgm:pt modelId="{0BD58EF1-97C1-4E16-9F4F-B274B7B304C7}" type="parTrans" cxnId="{90DB67EB-9612-44B6-988C-EBB168AC6001}">
      <dgm:prSet/>
      <dgm:spPr/>
      <dgm:t>
        <a:bodyPr/>
        <a:lstStyle/>
        <a:p>
          <a:endParaRPr lang="en-US"/>
        </a:p>
      </dgm:t>
    </dgm:pt>
    <dgm:pt modelId="{525662C9-FE50-4F86-864A-0BBC6E7258AB}" type="sibTrans" cxnId="{90DB67EB-9612-44B6-988C-EBB168AC6001}">
      <dgm:prSet/>
      <dgm:spPr/>
      <dgm:t>
        <a:bodyPr/>
        <a:lstStyle/>
        <a:p>
          <a:endParaRPr lang="en-US"/>
        </a:p>
      </dgm:t>
    </dgm:pt>
    <dgm:pt modelId="{9DF38064-8444-4563-AC52-6B04282A79B0}">
      <dgm:prSet/>
      <dgm:spPr/>
      <dgm:t>
        <a:bodyPr/>
        <a:lstStyle/>
        <a:p>
          <a:pPr rtl="0"/>
          <a:r>
            <a:rPr lang="en-US" b="0" dirty="0">
              <a:solidFill>
                <a:srgbClr val="002060"/>
              </a:solidFill>
            </a:rPr>
            <a:t>Acknowledge the differences in image quality</a:t>
          </a:r>
        </a:p>
      </dgm:t>
    </dgm:pt>
    <dgm:pt modelId="{802DAED3-E1DD-4600-AC1E-3D874F8678FB}" type="parTrans" cxnId="{799501EC-BEA3-4C22-9AD8-70CE2AA3DAD3}">
      <dgm:prSet/>
      <dgm:spPr/>
      <dgm:t>
        <a:bodyPr/>
        <a:lstStyle/>
        <a:p>
          <a:endParaRPr lang="en-US"/>
        </a:p>
      </dgm:t>
    </dgm:pt>
    <dgm:pt modelId="{5AFE3AA2-ED59-4911-B882-43B6D74EE457}" type="sibTrans" cxnId="{799501EC-BEA3-4C22-9AD8-70CE2AA3DAD3}">
      <dgm:prSet/>
      <dgm:spPr/>
      <dgm:t>
        <a:bodyPr/>
        <a:lstStyle/>
        <a:p>
          <a:endParaRPr lang="en-US"/>
        </a:p>
      </dgm:t>
    </dgm:pt>
    <dgm:pt modelId="{1BBA109B-D47A-498A-B403-0553DB9EB507}" type="pres">
      <dgm:prSet presAssocID="{D153A1B7-7ACA-48D3-ABCF-02B070CE41A3}" presName="linear" presStyleCnt="0">
        <dgm:presLayoutVars>
          <dgm:animLvl val="lvl"/>
          <dgm:resizeHandles val="exact"/>
        </dgm:presLayoutVars>
      </dgm:prSet>
      <dgm:spPr/>
      <dgm:t>
        <a:bodyPr/>
        <a:lstStyle/>
        <a:p>
          <a:endParaRPr lang="en-US"/>
        </a:p>
      </dgm:t>
    </dgm:pt>
    <dgm:pt modelId="{1FAD73BE-3BAF-4718-942D-31FB97E76D08}" type="pres">
      <dgm:prSet presAssocID="{232EE960-AE2F-4C73-A809-4AA81A736C48}" presName="parentText" presStyleLbl="node1" presStyleIdx="0" presStyleCnt="4">
        <dgm:presLayoutVars>
          <dgm:chMax val="0"/>
          <dgm:bulletEnabled val="1"/>
        </dgm:presLayoutVars>
      </dgm:prSet>
      <dgm:spPr/>
      <dgm:t>
        <a:bodyPr/>
        <a:lstStyle/>
        <a:p>
          <a:endParaRPr lang="en-US"/>
        </a:p>
      </dgm:t>
    </dgm:pt>
    <dgm:pt modelId="{0B633148-4530-4FA1-B3D8-65162954B16C}" type="pres">
      <dgm:prSet presAssocID="{8125E0A0-0B5C-4DD6-8381-7C90BD4EBE46}" presName="spacer" presStyleCnt="0"/>
      <dgm:spPr/>
    </dgm:pt>
    <dgm:pt modelId="{A0F8ED10-F8EF-44E4-9E54-0EC4DE0EBDEA}" type="pres">
      <dgm:prSet presAssocID="{C1C2A7DF-C0F9-415C-AD02-A626010F639D}" presName="parentText" presStyleLbl="node1" presStyleIdx="1" presStyleCnt="4">
        <dgm:presLayoutVars>
          <dgm:chMax val="0"/>
          <dgm:bulletEnabled val="1"/>
        </dgm:presLayoutVars>
      </dgm:prSet>
      <dgm:spPr/>
      <dgm:t>
        <a:bodyPr/>
        <a:lstStyle/>
        <a:p>
          <a:endParaRPr lang="en-US"/>
        </a:p>
      </dgm:t>
    </dgm:pt>
    <dgm:pt modelId="{21F28F11-471A-4905-832E-088EE62510E3}" type="pres">
      <dgm:prSet presAssocID="{72C98695-FAC3-4E3D-A981-10A18FD31562}" presName="spacer" presStyleCnt="0"/>
      <dgm:spPr/>
    </dgm:pt>
    <dgm:pt modelId="{DB86D5F2-0502-4DF6-9E36-6B8540514515}" type="pres">
      <dgm:prSet presAssocID="{A8DF82A7-C196-42D5-B055-2E55FAF37916}" presName="parentText" presStyleLbl="node1" presStyleIdx="2" presStyleCnt="4">
        <dgm:presLayoutVars>
          <dgm:chMax val="0"/>
          <dgm:bulletEnabled val="1"/>
        </dgm:presLayoutVars>
      </dgm:prSet>
      <dgm:spPr/>
      <dgm:t>
        <a:bodyPr/>
        <a:lstStyle/>
        <a:p>
          <a:endParaRPr lang="en-US"/>
        </a:p>
      </dgm:t>
    </dgm:pt>
    <dgm:pt modelId="{2E299421-05A9-4573-AEE0-73229F7F64F8}" type="pres">
      <dgm:prSet presAssocID="{A8DF82A7-C196-42D5-B055-2E55FAF37916}" presName="childText" presStyleLbl="revTx" presStyleIdx="0" presStyleCnt="1">
        <dgm:presLayoutVars>
          <dgm:bulletEnabled val="1"/>
        </dgm:presLayoutVars>
      </dgm:prSet>
      <dgm:spPr/>
      <dgm:t>
        <a:bodyPr/>
        <a:lstStyle/>
        <a:p>
          <a:endParaRPr lang="en-US"/>
        </a:p>
      </dgm:t>
    </dgm:pt>
    <dgm:pt modelId="{705EFD32-78DC-4F0E-B213-CE0B103BCB3D}" type="pres">
      <dgm:prSet presAssocID="{9DF38064-8444-4563-AC52-6B04282A79B0}" presName="parentText" presStyleLbl="node1" presStyleIdx="3" presStyleCnt="4">
        <dgm:presLayoutVars>
          <dgm:chMax val="0"/>
          <dgm:bulletEnabled val="1"/>
        </dgm:presLayoutVars>
      </dgm:prSet>
      <dgm:spPr/>
      <dgm:t>
        <a:bodyPr/>
        <a:lstStyle/>
        <a:p>
          <a:endParaRPr lang="en-US"/>
        </a:p>
      </dgm:t>
    </dgm:pt>
  </dgm:ptLst>
  <dgm:cxnLst>
    <dgm:cxn modelId="{9C33237E-7C8D-489D-AA52-A79498A9F016}" srcId="{A8DF82A7-C196-42D5-B055-2E55FAF37916}" destId="{F2BEF7B0-6B71-4E2B-BD9B-266D2A5AB0A3}" srcOrd="1" destOrd="0" parTransId="{646EAC02-6878-454C-A7D1-6D398E75B72A}" sibTransId="{312CBD51-89EA-484E-B4CA-1F96417A3E18}"/>
    <dgm:cxn modelId="{DD196DA8-1950-4641-BA3D-C8757F1BDFCB}" type="presOf" srcId="{F2BEF7B0-6B71-4E2B-BD9B-266D2A5AB0A3}" destId="{2E299421-05A9-4573-AEE0-73229F7F64F8}" srcOrd="0" destOrd="1" presId="urn:microsoft.com/office/officeart/2005/8/layout/vList2"/>
    <dgm:cxn modelId="{8F61299C-E36A-486A-952F-C2E927CD2BBE}" type="presOf" srcId="{801C747F-3485-46B9-96E4-9D4D9A0C3308}" destId="{2E299421-05A9-4573-AEE0-73229F7F64F8}" srcOrd="0" destOrd="4" presId="urn:microsoft.com/office/officeart/2005/8/layout/vList2"/>
    <dgm:cxn modelId="{F8FE6947-BCB6-4214-B7A8-EA3479D0252A}" type="presOf" srcId="{7C12B28E-D8D5-4825-B2FD-36D7E659157B}" destId="{2E299421-05A9-4573-AEE0-73229F7F64F8}" srcOrd="0" destOrd="2" presId="urn:microsoft.com/office/officeart/2005/8/layout/vList2"/>
    <dgm:cxn modelId="{90DB67EB-9612-44B6-988C-EBB168AC6001}" srcId="{A8DF82A7-C196-42D5-B055-2E55FAF37916}" destId="{801C747F-3485-46B9-96E4-9D4D9A0C3308}" srcOrd="4" destOrd="0" parTransId="{0BD58EF1-97C1-4E16-9F4F-B274B7B304C7}" sibTransId="{525662C9-FE50-4F86-864A-0BBC6E7258AB}"/>
    <dgm:cxn modelId="{7CBBC93B-19E2-434D-9172-E46277190A9B}" type="presOf" srcId="{8698B301-D3DC-420D-94CA-7F651E5B217B}" destId="{2E299421-05A9-4573-AEE0-73229F7F64F8}" srcOrd="0" destOrd="3" presId="urn:microsoft.com/office/officeart/2005/8/layout/vList2"/>
    <dgm:cxn modelId="{774DFB01-59A9-4324-B1F7-587767051871}" srcId="{D153A1B7-7ACA-48D3-ABCF-02B070CE41A3}" destId="{C1C2A7DF-C0F9-415C-AD02-A626010F639D}" srcOrd="1" destOrd="0" parTransId="{8BDC05A4-593D-478E-B73B-C8E8176271AB}" sibTransId="{72C98695-FAC3-4E3D-A981-10A18FD31562}"/>
    <dgm:cxn modelId="{71C1041C-C4FC-4239-B3A3-DFDE65F8408B}" type="presOf" srcId="{C1C2A7DF-C0F9-415C-AD02-A626010F639D}" destId="{A0F8ED10-F8EF-44E4-9E54-0EC4DE0EBDEA}" srcOrd="0" destOrd="0" presId="urn:microsoft.com/office/officeart/2005/8/layout/vList2"/>
    <dgm:cxn modelId="{03FD7932-D193-4A49-A9D8-296672E5B772}" srcId="{D153A1B7-7ACA-48D3-ABCF-02B070CE41A3}" destId="{232EE960-AE2F-4C73-A809-4AA81A736C48}" srcOrd="0" destOrd="0" parTransId="{95F06528-D3D9-4371-BABE-F1694EFF369C}" sibTransId="{8125E0A0-0B5C-4DD6-8381-7C90BD4EBE46}"/>
    <dgm:cxn modelId="{BB594235-BBA9-409E-8B1E-BE4EC16AB88C}" srcId="{D153A1B7-7ACA-48D3-ABCF-02B070CE41A3}" destId="{A8DF82A7-C196-42D5-B055-2E55FAF37916}" srcOrd="2" destOrd="0" parTransId="{8C26E295-E865-4467-8A45-7D4A8329573D}" sibTransId="{B820DE75-CEA7-42D2-BE2B-BD90CE618BE4}"/>
    <dgm:cxn modelId="{A64DF348-7966-48C4-B414-41DFCAFD856C}" type="presOf" srcId="{A8DF82A7-C196-42D5-B055-2E55FAF37916}" destId="{DB86D5F2-0502-4DF6-9E36-6B8540514515}" srcOrd="0" destOrd="0" presId="urn:microsoft.com/office/officeart/2005/8/layout/vList2"/>
    <dgm:cxn modelId="{7D9DD7BA-1873-4D81-9F99-04D0D8F44A6C}" srcId="{A8DF82A7-C196-42D5-B055-2E55FAF37916}" destId="{7C12B28E-D8D5-4825-B2FD-36D7E659157B}" srcOrd="2" destOrd="0" parTransId="{BD6D8990-497A-4FA0-A39A-9CBEEE0FB4CF}" sibTransId="{99B2FB06-4F7B-4704-8EDD-4BB76472E7EA}"/>
    <dgm:cxn modelId="{EC14620D-455E-4714-94C2-C2FF5E80AF2C}" type="presOf" srcId="{D153A1B7-7ACA-48D3-ABCF-02B070CE41A3}" destId="{1BBA109B-D47A-498A-B403-0553DB9EB507}" srcOrd="0" destOrd="0" presId="urn:microsoft.com/office/officeart/2005/8/layout/vList2"/>
    <dgm:cxn modelId="{6CE323BA-EDEA-476E-9447-D41073FBBB4E}" srcId="{A8DF82A7-C196-42D5-B055-2E55FAF37916}" destId="{7EA7546C-F8E2-44B0-A128-E11C13F55DB0}" srcOrd="0" destOrd="0" parTransId="{11F66139-1B11-4E36-87AE-87A035CD1A39}" sibTransId="{C64DD339-AA90-46FA-BEDC-3065969EACE5}"/>
    <dgm:cxn modelId="{F673F8E6-7AB1-4DBB-9F6F-24AD86981239}" srcId="{A8DF82A7-C196-42D5-B055-2E55FAF37916}" destId="{8698B301-D3DC-420D-94CA-7F651E5B217B}" srcOrd="3" destOrd="0" parTransId="{DDA50378-F488-44BE-8802-0F340EC3EB75}" sibTransId="{B5C90182-358F-4B92-A0E5-673BEC896451}"/>
    <dgm:cxn modelId="{4F1601C0-5D9D-49A2-8811-25CAC5F0192B}" type="presOf" srcId="{232EE960-AE2F-4C73-A809-4AA81A736C48}" destId="{1FAD73BE-3BAF-4718-942D-31FB97E76D08}" srcOrd="0" destOrd="0" presId="urn:microsoft.com/office/officeart/2005/8/layout/vList2"/>
    <dgm:cxn modelId="{799501EC-BEA3-4C22-9AD8-70CE2AA3DAD3}" srcId="{D153A1B7-7ACA-48D3-ABCF-02B070CE41A3}" destId="{9DF38064-8444-4563-AC52-6B04282A79B0}" srcOrd="3" destOrd="0" parTransId="{802DAED3-E1DD-4600-AC1E-3D874F8678FB}" sibTransId="{5AFE3AA2-ED59-4911-B882-43B6D74EE457}"/>
    <dgm:cxn modelId="{7543F880-5A0E-4116-AC7B-6CD9101A54D9}" type="presOf" srcId="{9DF38064-8444-4563-AC52-6B04282A79B0}" destId="{705EFD32-78DC-4F0E-B213-CE0B103BCB3D}" srcOrd="0" destOrd="0" presId="urn:microsoft.com/office/officeart/2005/8/layout/vList2"/>
    <dgm:cxn modelId="{9D5E8A79-67B5-4A6A-A3D7-923DA63A1D92}" type="presOf" srcId="{7EA7546C-F8E2-44B0-A128-E11C13F55DB0}" destId="{2E299421-05A9-4573-AEE0-73229F7F64F8}" srcOrd="0" destOrd="0" presId="urn:microsoft.com/office/officeart/2005/8/layout/vList2"/>
    <dgm:cxn modelId="{BC51B2BB-86E5-48EA-84FF-576BC00FCEE1}" type="presParOf" srcId="{1BBA109B-D47A-498A-B403-0553DB9EB507}" destId="{1FAD73BE-3BAF-4718-942D-31FB97E76D08}" srcOrd="0" destOrd="0" presId="urn:microsoft.com/office/officeart/2005/8/layout/vList2"/>
    <dgm:cxn modelId="{AA7843D9-0E19-4E24-8585-F57212350E12}" type="presParOf" srcId="{1BBA109B-D47A-498A-B403-0553DB9EB507}" destId="{0B633148-4530-4FA1-B3D8-65162954B16C}" srcOrd="1" destOrd="0" presId="urn:microsoft.com/office/officeart/2005/8/layout/vList2"/>
    <dgm:cxn modelId="{AE5EE6A1-A036-4360-BB97-F53265FA2929}" type="presParOf" srcId="{1BBA109B-D47A-498A-B403-0553DB9EB507}" destId="{A0F8ED10-F8EF-44E4-9E54-0EC4DE0EBDEA}" srcOrd="2" destOrd="0" presId="urn:microsoft.com/office/officeart/2005/8/layout/vList2"/>
    <dgm:cxn modelId="{13863430-AC8F-43DA-B0E4-697FF8973B38}" type="presParOf" srcId="{1BBA109B-D47A-498A-B403-0553DB9EB507}" destId="{21F28F11-471A-4905-832E-088EE62510E3}" srcOrd="3" destOrd="0" presId="urn:microsoft.com/office/officeart/2005/8/layout/vList2"/>
    <dgm:cxn modelId="{F86F3644-FC91-4E47-857C-80638D8C13A8}" type="presParOf" srcId="{1BBA109B-D47A-498A-B403-0553DB9EB507}" destId="{DB86D5F2-0502-4DF6-9E36-6B8540514515}" srcOrd="4" destOrd="0" presId="urn:microsoft.com/office/officeart/2005/8/layout/vList2"/>
    <dgm:cxn modelId="{C7E236F7-A356-4550-968D-6C10D8735F08}" type="presParOf" srcId="{1BBA109B-D47A-498A-B403-0553DB9EB507}" destId="{2E299421-05A9-4573-AEE0-73229F7F64F8}" srcOrd="5" destOrd="0" presId="urn:microsoft.com/office/officeart/2005/8/layout/vList2"/>
    <dgm:cxn modelId="{9B688EA1-4E52-46E7-AE73-1C21B355412E}" type="presParOf" srcId="{1BBA109B-D47A-498A-B403-0553DB9EB507}" destId="{705EFD32-78DC-4F0E-B213-CE0B103BCB3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D3FF9B-4302-4F62-B601-F757B2ADC32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18FDDC7-0EE2-43EA-BED9-0536ACEF5B73}">
      <dgm:prSet custT="1"/>
      <dgm:spPr>
        <a:solidFill>
          <a:schemeClr val="accent3">
            <a:lumMod val="20000"/>
            <a:lumOff val="80000"/>
          </a:schemeClr>
        </a:solidFill>
      </dgm:spPr>
      <dgm:t>
        <a:bodyPr/>
        <a:lstStyle/>
        <a:p>
          <a:pPr rtl="0"/>
          <a:r>
            <a:rPr lang="en-US" sz="2800" b="0" dirty="0" smtClean="0">
              <a:solidFill>
                <a:srgbClr val="002060"/>
              </a:solidFill>
            </a:rPr>
            <a:t>Screen Film</a:t>
          </a:r>
          <a:endParaRPr lang="en-US" sz="2800" dirty="0">
            <a:solidFill>
              <a:srgbClr val="002060"/>
            </a:solidFill>
          </a:endParaRPr>
        </a:p>
      </dgm:t>
    </dgm:pt>
    <dgm:pt modelId="{6DC64D8A-8906-4A1F-96F5-04511CF22AA9}" type="parTrans" cxnId="{DB4ADBFC-147B-4273-A1ED-0400FF2E8002}">
      <dgm:prSet/>
      <dgm:spPr/>
      <dgm:t>
        <a:bodyPr/>
        <a:lstStyle/>
        <a:p>
          <a:endParaRPr lang="en-US"/>
        </a:p>
      </dgm:t>
    </dgm:pt>
    <dgm:pt modelId="{5E375D83-0FA2-43B3-B2EB-EA994ACA50B2}" type="sibTrans" cxnId="{DB4ADBFC-147B-4273-A1ED-0400FF2E8002}">
      <dgm:prSet/>
      <dgm:spPr/>
      <dgm:t>
        <a:bodyPr/>
        <a:lstStyle/>
        <a:p>
          <a:endParaRPr lang="en-US"/>
        </a:p>
      </dgm:t>
    </dgm:pt>
    <dgm:pt modelId="{7D8CBD44-C49B-47A4-A7CD-1BE6E82E4C5B}">
      <dgm:prSet custT="1">
        <dgm:style>
          <a:lnRef idx="2">
            <a:schemeClr val="accent3"/>
          </a:lnRef>
          <a:fillRef idx="1">
            <a:schemeClr val="lt1"/>
          </a:fillRef>
          <a:effectRef idx="0">
            <a:schemeClr val="accent3"/>
          </a:effectRef>
          <a:fontRef idx="minor">
            <a:schemeClr val="dk1"/>
          </a:fontRef>
        </dgm:style>
      </dgm:prSet>
      <dgm:spPr/>
      <dgm:t>
        <a:bodyPr/>
        <a:lstStyle/>
        <a:p>
          <a:pPr rtl="0"/>
          <a:r>
            <a:rPr lang="en-US" sz="2000" dirty="0" smtClean="0">
              <a:solidFill>
                <a:srgbClr val="002060"/>
              </a:solidFill>
            </a:rPr>
            <a:t>Technologist takes cassettes out of room to develop</a:t>
          </a:r>
          <a:endParaRPr lang="en-US" sz="2000" dirty="0">
            <a:solidFill>
              <a:srgbClr val="002060"/>
            </a:solidFill>
          </a:endParaRPr>
        </a:p>
      </dgm:t>
    </dgm:pt>
    <dgm:pt modelId="{01EAB9E4-240D-4198-B4F8-6F7FB311852B}" type="parTrans" cxnId="{4A4D64E2-B31E-4EA4-9C44-3580EF886D9B}">
      <dgm:prSet/>
      <dgm:spPr/>
      <dgm:t>
        <a:bodyPr/>
        <a:lstStyle/>
        <a:p>
          <a:endParaRPr lang="en-US"/>
        </a:p>
      </dgm:t>
    </dgm:pt>
    <dgm:pt modelId="{8D55D3BA-C565-4262-8861-9E114A526DAB}" type="sibTrans" cxnId="{4A4D64E2-B31E-4EA4-9C44-3580EF886D9B}">
      <dgm:prSet/>
      <dgm:spPr/>
      <dgm:t>
        <a:bodyPr/>
        <a:lstStyle/>
        <a:p>
          <a:endParaRPr lang="en-US"/>
        </a:p>
      </dgm:t>
    </dgm:pt>
    <dgm:pt modelId="{65F053D9-BF2A-4969-9FC0-B0ED492EF734}">
      <dgm:prSet custT="1">
        <dgm:style>
          <a:lnRef idx="2">
            <a:schemeClr val="accent3"/>
          </a:lnRef>
          <a:fillRef idx="1">
            <a:schemeClr val="lt1"/>
          </a:fillRef>
          <a:effectRef idx="0">
            <a:schemeClr val="accent3"/>
          </a:effectRef>
          <a:fontRef idx="minor">
            <a:schemeClr val="dk1"/>
          </a:fontRef>
        </dgm:style>
      </dgm:prSet>
      <dgm:spPr/>
      <dgm:t>
        <a:bodyPr/>
        <a:lstStyle/>
        <a:p>
          <a:pPr rtl="0"/>
          <a:r>
            <a:rPr lang="en-US" sz="2000" dirty="0" smtClean="0">
              <a:solidFill>
                <a:srgbClr val="002060"/>
              </a:solidFill>
            </a:rPr>
            <a:t>Film has to develop before review</a:t>
          </a:r>
          <a:endParaRPr lang="en-US" sz="2000" dirty="0">
            <a:solidFill>
              <a:srgbClr val="002060"/>
            </a:solidFill>
          </a:endParaRPr>
        </a:p>
      </dgm:t>
    </dgm:pt>
    <dgm:pt modelId="{66DA9710-AD8B-4F23-B662-1DEB86C5CCB0}" type="parTrans" cxnId="{C7BC07A2-170F-45E9-B32F-6107A5F27F64}">
      <dgm:prSet/>
      <dgm:spPr/>
      <dgm:t>
        <a:bodyPr/>
        <a:lstStyle/>
        <a:p>
          <a:endParaRPr lang="en-US"/>
        </a:p>
      </dgm:t>
    </dgm:pt>
    <dgm:pt modelId="{8B8C61B6-830D-44E9-801D-FEEA376888A0}" type="sibTrans" cxnId="{C7BC07A2-170F-45E9-B32F-6107A5F27F64}">
      <dgm:prSet/>
      <dgm:spPr/>
      <dgm:t>
        <a:bodyPr/>
        <a:lstStyle/>
        <a:p>
          <a:endParaRPr lang="en-US"/>
        </a:p>
      </dgm:t>
    </dgm:pt>
    <dgm:pt modelId="{BB4E5268-0052-4EAD-B671-8930926AB923}">
      <dgm:prSet custT="1">
        <dgm:style>
          <a:lnRef idx="2">
            <a:schemeClr val="accent3"/>
          </a:lnRef>
          <a:fillRef idx="1">
            <a:schemeClr val="lt1"/>
          </a:fillRef>
          <a:effectRef idx="0">
            <a:schemeClr val="accent3"/>
          </a:effectRef>
          <a:fontRef idx="minor">
            <a:schemeClr val="dk1"/>
          </a:fontRef>
        </dgm:style>
      </dgm:prSet>
      <dgm:spPr/>
      <dgm:t>
        <a:bodyPr/>
        <a:lstStyle/>
        <a:p>
          <a:pPr rtl="0"/>
          <a:r>
            <a:rPr lang="en-US" sz="2000" dirty="0" smtClean="0">
              <a:solidFill>
                <a:srgbClr val="002060"/>
              </a:solidFill>
            </a:rPr>
            <a:t>Patient is left alone in room</a:t>
          </a:r>
          <a:endParaRPr lang="en-US" sz="2000" dirty="0">
            <a:solidFill>
              <a:srgbClr val="002060"/>
            </a:solidFill>
          </a:endParaRPr>
        </a:p>
      </dgm:t>
    </dgm:pt>
    <dgm:pt modelId="{81C15A6B-38DB-4AF5-BA5D-4311273193EA}" type="parTrans" cxnId="{185FB3DC-31F1-40C7-8FF7-FD33451823F7}">
      <dgm:prSet/>
      <dgm:spPr/>
      <dgm:t>
        <a:bodyPr/>
        <a:lstStyle/>
        <a:p>
          <a:endParaRPr lang="en-US"/>
        </a:p>
      </dgm:t>
    </dgm:pt>
    <dgm:pt modelId="{1FD53615-2985-414D-A8F0-0024061E59B9}" type="sibTrans" cxnId="{185FB3DC-31F1-40C7-8FF7-FD33451823F7}">
      <dgm:prSet/>
      <dgm:spPr/>
      <dgm:t>
        <a:bodyPr/>
        <a:lstStyle/>
        <a:p>
          <a:endParaRPr lang="en-US"/>
        </a:p>
      </dgm:t>
    </dgm:pt>
    <dgm:pt modelId="{93F7515A-2E8D-4359-B6F9-6A46AB39C712}">
      <dgm:prSet custT="1"/>
      <dgm:spPr>
        <a:solidFill>
          <a:schemeClr val="bg2">
            <a:lumMod val="20000"/>
            <a:lumOff val="80000"/>
          </a:schemeClr>
        </a:solidFill>
      </dgm:spPr>
      <dgm:t>
        <a:bodyPr/>
        <a:lstStyle/>
        <a:p>
          <a:pPr rtl="0"/>
          <a:r>
            <a:rPr lang="en-US" sz="2800" b="0" dirty="0" smtClean="0">
              <a:solidFill>
                <a:srgbClr val="002060"/>
              </a:solidFill>
            </a:rPr>
            <a:t>Digital imaging</a:t>
          </a:r>
          <a:endParaRPr lang="en-US" sz="2800" dirty="0">
            <a:solidFill>
              <a:srgbClr val="002060"/>
            </a:solidFill>
          </a:endParaRPr>
        </a:p>
      </dgm:t>
    </dgm:pt>
    <dgm:pt modelId="{90D89992-DFF1-429C-8D40-8BD2D05170CB}" type="parTrans" cxnId="{6FAB39DE-CFAA-4EE3-B5C7-6DA38E88A7EE}">
      <dgm:prSet/>
      <dgm:spPr/>
      <dgm:t>
        <a:bodyPr/>
        <a:lstStyle/>
        <a:p>
          <a:endParaRPr lang="en-US"/>
        </a:p>
      </dgm:t>
    </dgm:pt>
    <dgm:pt modelId="{9D7F307C-859A-46FB-9807-E11DD76232D1}" type="sibTrans" cxnId="{6FAB39DE-CFAA-4EE3-B5C7-6DA38E88A7EE}">
      <dgm:prSet/>
      <dgm:spPr/>
      <dgm:t>
        <a:bodyPr/>
        <a:lstStyle/>
        <a:p>
          <a:endParaRPr lang="en-US"/>
        </a:p>
      </dgm:t>
    </dgm:pt>
    <dgm:pt modelId="{4E8F1E87-3F56-408D-B766-B9830194B272}">
      <dgm:prSet custT="1">
        <dgm:style>
          <a:lnRef idx="2">
            <a:schemeClr val="accent4"/>
          </a:lnRef>
          <a:fillRef idx="1">
            <a:schemeClr val="lt1"/>
          </a:fillRef>
          <a:effectRef idx="0">
            <a:schemeClr val="accent4"/>
          </a:effectRef>
          <a:fontRef idx="minor">
            <a:schemeClr val="dk1"/>
          </a:fontRef>
        </dgm:style>
      </dgm:prSet>
      <dgm:spPr>
        <a:ln>
          <a:solidFill>
            <a:schemeClr val="bg2">
              <a:lumMod val="60000"/>
              <a:lumOff val="40000"/>
            </a:schemeClr>
          </a:solidFill>
        </a:ln>
      </dgm:spPr>
      <dgm:t>
        <a:bodyPr/>
        <a:lstStyle/>
        <a:p>
          <a:pPr rtl="0"/>
          <a:r>
            <a:rPr lang="en-US" sz="2000" dirty="0" smtClean="0">
              <a:solidFill>
                <a:srgbClr val="002060"/>
              </a:solidFill>
            </a:rPr>
            <a:t>Fast image evaluation – within seconds of exposure</a:t>
          </a:r>
          <a:endParaRPr lang="en-US" sz="2000" dirty="0">
            <a:solidFill>
              <a:srgbClr val="002060"/>
            </a:solidFill>
          </a:endParaRPr>
        </a:p>
      </dgm:t>
    </dgm:pt>
    <dgm:pt modelId="{84FF9635-D456-477A-A45F-4B1AB47F62DC}" type="parTrans" cxnId="{B1C852ED-E65D-4140-86EA-ADAAD9481B34}">
      <dgm:prSet/>
      <dgm:spPr/>
      <dgm:t>
        <a:bodyPr/>
        <a:lstStyle/>
        <a:p>
          <a:endParaRPr lang="en-US"/>
        </a:p>
      </dgm:t>
    </dgm:pt>
    <dgm:pt modelId="{1E8B0C36-BFBF-4C71-9B99-9717F9F684F0}" type="sibTrans" cxnId="{B1C852ED-E65D-4140-86EA-ADAAD9481B34}">
      <dgm:prSet/>
      <dgm:spPr/>
      <dgm:t>
        <a:bodyPr/>
        <a:lstStyle/>
        <a:p>
          <a:endParaRPr lang="en-US"/>
        </a:p>
      </dgm:t>
    </dgm:pt>
    <dgm:pt modelId="{B1078894-5427-4DF4-BD94-D45D05BC4DD3}">
      <dgm:prSet custT="1">
        <dgm:style>
          <a:lnRef idx="2">
            <a:schemeClr val="accent4"/>
          </a:lnRef>
          <a:fillRef idx="1">
            <a:schemeClr val="lt1"/>
          </a:fillRef>
          <a:effectRef idx="0">
            <a:schemeClr val="accent4"/>
          </a:effectRef>
          <a:fontRef idx="minor">
            <a:schemeClr val="dk1"/>
          </a:fontRef>
        </dgm:style>
      </dgm:prSet>
      <dgm:spPr>
        <a:ln>
          <a:solidFill>
            <a:schemeClr val="bg2">
              <a:lumMod val="60000"/>
              <a:lumOff val="40000"/>
            </a:schemeClr>
          </a:solidFill>
        </a:ln>
      </dgm:spPr>
      <dgm:t>
        <a:bodyPr/>
        <a:lstStyle/>
        <a:p>
          <a:pPr rtl="0"/>
          <a:r>
            <a:rPr lang="en-US" sz="2000" dirty="0" smtClean="0">
              <a:solidFill>
                <a:srgbClr val="002060"/>
              </a:solidFill>
            </a:rPr>
            <a:t>No film developing</a:t>
          </a:r>
          <a:endParaRPr lang="en-US" sz="2000" dirty="0">
            <a:solidFill>
              <a:srgbClr val="002060"/>
            </a:solidFill>
          </a:endParaRPr>
        </a:p>
      </dgm:t>
    </dgm:pt>
    <dgm:pt modelId="{31FCF045-0330-48EA-9A26-4A1657AAA72D}" type="parTrans" cxnId="{7A7EE992-9FA2-41A9-9D25-BE17550D2141}">
      <dgm:prSet/>
      <dgm:spPr/>
      <dgm:t>
        <a:bodyPr/>
        <a:lstStyle/>
        <a:p>
          <a:endParaRPr lang="en-US"/>
        </a:p>
      </dgm:t>
    </dgm:pt>
    <dgm:pt modelId="{C67D2EBA-62E5-43D9-A5CB-C5D601C60CAC}" type="sibTrans" cxnId="{7A7EE992-9FA2-41A9-9D25-BE17550D2141}">
      <dgm:prSet/>
      <dgm:spPr/>
      <dgm:t>
        <a:bodyPr/>
        <a:lstStyle/>
        <a:p>
          <a:endParaRPr lang="en-US"/>
        </a:p>
      </dgm:t>
    </dgm:pt>
    <dgm:pt modelId="{2AB57EB5-6DDE-4167-B4B5-FC11DF619D9D}">
      <dgm:prSet>
        <dgm:style>
          <a:lnRef idx="2">
            <a:schemeClr val="accent4"/>
          </a:lnRef>
          <a:fillRef idx="1">
            <a:schemeClr val="lt1"/>
          </a:fillRef>
          <a:effectRef idx="0">
            <a:schemeClr val="accent4"/>
          </a:effectRef>
          <a:fontRef idx="minor">
            <a:schemeClr val="dk1"/>
          </a:fontRef>
        </dgm:style>
      </dgm:prSet>
      <dgm:spPr>
        <a:ln>
          <a:solidFill>
            <a:schemeClr val="bg2">
              <a:lumMod val="60000"/>
              <a:lumOff val="40000"/>
            </a:schemeClr>
          </a:solidFill>
        </a:ln>
      </dgm:spPr>
      <dgm:t>
        <a:bodyPr/>
        <a:lstStyle/>
        <a:p>
          <a:pPr rtl="0"/>
          <a:r>
            <a:rPr lang="en-US" dirty="0" smtClean="0">
              <a:solidFill>
                <a:srgbClr val="002060"/>
              </a:solidFill>
            </a:rPr>
            <a:t>Patient can be repositioned if repeat is needed</a:t>
          </a:r>
          <a:endParaRPr lang="en-US" dirty="0">
            <a:solidFill>
              <a:srgbClr val="002060"/>
            </a:solidFill>
          </a:endParaRPr>
        </a:p>
      </dgm:t>
    </dgm:pt>
    <dgm:pt modelId="{73EE85A6-D078-4C42-8C45-DB3EB5B2A40B}" type="parTrans" cxnId="{FD8B9DF8-62BD-4DCA-AA91-C4B5A828BE44}">
      <dgm:prSet/>
      <dgm:spPr/>
      <dgm:t>
        <a:bodyPr/>
        <a:lstStyle/>
        <a:p>
          <a:endParaRPr lang="en-US"/>
        </a:p>
      </dgm:t>
    </dgm:pt>
    <dgm:pt modelId="{6360FF22-CBC6-4EE8-AF3C-4AA6C0B44E58}" type="sibTrans" cxnId="{FD8B9DF8-62BD-4DCA-AA91-C4B5A828BE44}">
      <dgm:prSet/>
      <dgm:spPr/>
      <dgm:t>
        <a:bodyPr/>
        <a:lstStyle/>
        <a:p>
          <a:endParaRPr lang="en-US"/>
        </a:p>
      </dgm:t>
    </dgm:pt>
    <dgm:pt modelId="{49A00CEB-B3E5-42FC-81C4-F871616D8190}">
      <dgm:prSet>
        <dgm:style>
          <a:lnRef idx="2">
            <a:schemeClr val="accent4"/>
          </a:lnRef>
          <a:fillRef idx="1">
            <a:schemeClr val="lt1"/>
          </a:fillRef>
          <a:effectRef idx="0">
            <a:schemeClr val="accent4"/>
          </a:effectRef>
          <a:fontRef idx="minor">
            <a:schemeClr val="dk1"/>
          </a:fontRef>
        </dgm:style>
      </dgm:prSet>
      <dgm:spPr>
        <a:ln>
          <a:solidFill>
            <a:schemeClr val="bg2">
              <a:lumMod val="60000"/>
              <a:lumOff val="40000"/>
            </a:schemeClr>
          </a:solidFill>
        </a:ln>
      </dgm:spPr>
      <dgm:t>
        <a:bodyPr/>
        <a:lstStyle/>
        <a:p>
          <a:pPr rtl="0"/>
          <a:r>
            <a:rPr lang="en-US" dirty="0" smtClean="0">
              <a:solidFill>
                <a:srgbClr val="002060"/>
              </a:solidFill>
            </a:rPr>
            <a:t>Patient leaves after image quality check</a:t>
          </a:r>
          <a:endParaRPr lang="en-US" dirty="0">
            <a:solidFill>
              <a:srgbClr val="002060"/>
            </a:solidFill>
          </a:endParaRPr>
        </a:p>
      </dgm:t>
    </dgm:pt>
    <dgm:pt modelId="{048E1E3D-9F22-4C88-A92B-89911EB44D70}" type="parTrans" cxnId="{373400CC-8B96-46F7-AA51-9092D4655BB4}">
      <dgm:prSet/>
      <dgm:spPr/>
      <dgm:t>
        <a:bodyPr/>
        <a:lstStyle/>
        <a:p>
          <a:endParaRPr lang="en-US"/>
        </a:p>
      </dgm:t>
    </dgm:pt>
    <dgm:pt modelId="{1544BD45-5DB4-4284-9388-7B942F72D221}" type="sibTrans" cxnId="{373400CC-8B96-46F7-AA51-9092D4655BB4}">
      <dgm:prSet/>
      <dgm:spPr/>
      <dgm:t>
        <a:bodyPr/>
        <a:lstStyle/>
        <a:p>
          <a:endParaRPr lang="en-US"/>
        </a:p>
      </dgm:t>
    </dgm:pt>
    <dgm:pt modelId="{2BCE9875-4C69-4713-97B0-164B76A28BFB}" type="pres">
      <dgm:prSet presAssocID="{8DD3FF9B-4302-4F62-B601-F757B2ADC32C}" presName="theList" presStyleCnt="0">
        <dgm:presLayoutVars>
          <dgm:dir/>
          <dgm:animLvl val="lvl"/>
          <dgm:resizeHandles val="exact"/>
        </dgm:presLayoutVars>
      </dgm:prSet>
      <dgm:spPr/>
      <dgm:t>
        <a:bodyPr/>
        <a:lstStyle/>
        <a:p>
          <a:endParaRPr lang="en-US"/>
        </a:p>
      </dgm:t>
    </dgm:pt>
    <dgm:pt modelId="{CA0B8A8C-F9B4-4EE4-B487-B7FE02ACAFBB}" type="pres">
      <dgm:prSet presAssocID="{018FDDC7-0EE2-43EA-BED9-0536ACEF5B73}" presName="compNode" presStyleCnt="0"/>
      <dgm:spPr/>
    </dgm:pt>
    <dgm:pt modelId="{745396AC-0788-4A9B-BAF2-15BDB75B240B}" type="pres">
      <dgm:prSet presAssocID="{018FDDC7-0EE2-43EA-BED9-0536ACEF5B73}" presName="aNode" presStyleLbl="bgShp" presStyleIdx="0" presStyleCnt="2"/>
      <dgm:spPr/>
      <dgm:t>
        <a:bodyPr/>
        <a:lstStyle/>
        <a:p>
          <a:endParaRPr lang="en-US"/>
        </a:p>
      </dgm:t>
    </dgm:pt>
    <dgm:pt modelId="{60E35005-0649-4623-B66C-6BD2F5EDBDB0}" type="pres">
      <dgm:prSet presAssocID="{018FDDC7-0EE2-43EA-BED9-0536ACEF5B73}" presName="textNode" presStyleLbl="bgShp" presStyleIdx="0" presStyleCnt="2"/>
      <dgm:spPr/>
      <dgm:t>
        <a:bodyPr/>
        <a:lstStyle/>
        <a:p>
          <a:endParaRPr lang="en-US"/>
        </a:p>
      </dgm:t>
    </dgm:pt>
    <dgm:pt modelId="{29529800-A3D1-4E97-A426-670748C53349}" type="pres">
      <dgm:prSet presAssocID="{018FDDC7-0EE2-43EA-BED9-0536ACEF5B73}" presName="compChildNode" presStyleCnt="0"/>
      <dgm:spPr/>
    </dgm:pt>
    <dgm:pt modelId="{0B8DCB63-F27E-4594-B806-0FF6FBD780C9}" type="pres">
      <dgm:prSet presAssocID="{018FDDC7-0EE2-43EA-BED9-0536ACEF5B73}" presName="theInnerList" presStyleCnt="0"/>
      <dgm:spPr/>
    </dgm:pt>
    <dgm:pt modelId="{A1786BDE-FB65-40EC-99BD-87C6C349B324}" type="pres">
      <dgm:prSet presAssocID="{7D8CBD44-C49B-47A4-A7CD-1BE6E82E4C5B}" presName="childNode" presStyleLbl="node1" presStyleIdx="0" presStyleCnt="7">
        <dgm:presLayoutVars>
          <dgm:bulletEnabled val="1"/>
        </dgm:presLayoutVars>
      </dgm:prSet>
      <dgm:spPr/>
      <dgm:t>
        <a:bodyPr/>
        <a:lstStyle/>
        <a:p>
          <a:endParaRPr lang="en-US"/>
        </a:p>
      </dgm:t>
    </dgm:pt>
    <dgm:pt modelId="{A67A311B-AB8D-4D77-BB1D-A23CB94F9FBD}" type="pres">
      <dgm:prSet presAssocID="{7D8CBD44-C49B-47A4-A7CD-1BE6E82E4C5B}" presName="aSpace2" presStyleCnt="0"/>
      <dgm:spPr/>
    </dgm:pt>
    <dgm:pt modelId="{F838533E-3479-4347-8924-18D55A0DE901}" type="pres">
      <dgm:prSet presAssocID="{65F053D9-BF2A-4969-9FC0-B0ED492EF734}" presName="childNode" presStyleLbl="node1" presStyleIdx="1" presStyleCnt="7">
        <dgm:presLayoutVars>
          <dgm:bulletEnabled val="1"/>
        </dgm:presLayoutVars>
      </dgm:prSet>
      <dgm:spPr/>
      <dgm:t>
        <a:bodyPr/>
        <a:lstStyle/>
        <a:p>
          <a:endParaRPr lang="en-US"/>
        </a:p>
      </dgm:t>
    </dgm:pt>
    <dgm:pt modelId="{DBC5C62B-A9EF-46E7-B5F3-419EAAF8C3F7}" type="pres">
      <dgm:prSet presAssocID="{65F053D9-BF2A-4969-9FC0-B0ED492EF734}" presName="aSpace2" presStyleCnt="0"/>
      <dgm:spPr/>
    </dgm:pt>
    <dgm:pt modelId="{CD6984EC-A460-4D8F-AC51-E54D4450C59D}" type="pres">
      <dgm:prSet presAssocID="{BB4E5268-0052-4EAD-B671-8930926AB923}" presName="childNode" presStyleLbl="node1" presStyleIdx="2" presStyleCnt="7">
        <dgm:presLayoutVars>
          <dgm:bulletEnabled val="1"/>
        </dgm:presLayoutVars>
      </dgm:prSet>
      <dgm:spPr/>
      <dgm:t>
        <a:bodyPr/>
        <a:lstStyle/>
        <a:p>
          <a:endParaRPr lang="en-US"/>
        </a:p>
      </dgm:t>
    </dgm:pt>
    <dgm:pt modelId="{8BCFEF70-309E-4B17-8E62-8A2EF4C9EFF5}" type="pres">
      <dgm:prSet presAssocID="{018FDDC7-0EE2-43EA-BED9-0536ACEF5B73}" presName="aSpace" presStyleCnt="0"/>
      <dgm:spPr/>
    </dgm:pt>
    <dgm:pt modelId="{7A068735-4C3D-4862-939D-FEFDD0624C58}" type="pres">
      <dgm:prSet presAssocID="{93F7515A-2E8D-4359-B6F9-6A46AB39C712}" presName="compNode" presStyleCnt="0"/>
      <dgm:spPr/>
    </dgm:pt>
    <dgm:pt modelId="{3F6124FE-D374-4591-A9E9-7414F5980597}" type="pres">
      <dgm:prSet presAssocID="{93F7515A-2E8D-4359-B6F9-6A46AB39C712}" presName="aNode" presStyleLbl="bgShp" presStyleIdx="1" presStyleCnt="2"/>
      <dgm:spPr/>
      <dgm:t>
        <a:bodyPr/>
        <a:lstStyle/>
        <a:p>
          <a:endParaRPr lang="en-US"/>
        </a:p>
      </dgm:t>
    </dgm:pt>
    <dgm:pt modelId="{91C1A3C1-1709-4E9C-AF5F-BFEE720593B9}" type="pres">
      <dgm:prSet presAssocID="{93F7515A-2E8D-4359-B6F9-6A46AB39C712}" presName="textNode" presStyleLbl="bgShp" presStyleIdx="1" presStyleCnt="2"/>
      <dgm:spPr/>
      <dgm:t>
        <a:bodyPr/>
        <a:lstStyle/>
        <a:p>
          <a:endParaRPr lang="en-US"/>
        </a:p>
      </dgm:t>
    </dgm:pt>
    <dgm:pt modelId="{D2E6D522-EDEC-4B03-9E12-0BA42A8928CE}" type="pres">
      <dgm:prSet presAssocID="{93F7515A-2E8D-4359-B6F9-6A46AB39C712}" presName="compChildNode" presStyleCnt="0"/>
      <dgm:spPr/>
    </dgm:pt>
    <dgm:pt modelId="{84B763B5-C1E7-424A-B402-202917037AC5}" type="pres">
      <dgm:prSet presAssocID="{93F7515A-2E8D-4359-B6F9-6A46AB39C712}" presName="theInnerList" presStyleCnt="0"/>
      <dgm:spPr/>
    </dgm:pt>
    <dgm:pt modelId="{62FCEAFD-D5B3-4677-A3AE-23CFB7DCB363}" type="pres">
      <dgm:prSet presAssocID="{4E8F1E87-3F56-408D-B766-B9830194B272}" presName="childNode" presStyleLbl="node1" presStyleIdx="3" presStyleCnt="7">
        <dgm:presLayoutVars>
          <dgm:bulletEnabled val="1"/>
        </dgm:presLayoutVars>
      </dgm:prSet>
      <dgm:spPr/>
      <dgm:t>
        <a:bodyPr/>
        <a:lstStyle/>
        <a:p>
          <a:endParaRPr lang="en-US"/>
        </a:p>
      </dgm:t>
    </dgm:pt>
    <dgm:pt modelId="{614ED4F6-F2F4-4C93-8EBF-32BA64BA88E0}" type="pres">
      <dgm:prSet presAssocID="{4E8F1E87-3F56-408D-B766-B9830194B272}" presName="aSpace2" presStyleCnt="0"/>
      <dgm:spPr/>
    </dgm:pt>
    <dgm:pt modelId="{6CB3823F-BEC3-4143-B8B1-D94817DFDD81}" type="pres">
      <dgm:prSet presAssocID="{B1078894-5427-4DF4-BD94-D45D05BC4DD3}" presName="childNode" presStyleLbl="node1" presStyleIdx="4" presStyleCnt="7">
        <dgm:presLayoutVars>
          <dgm:bulletEnabled val="1"/>
        </dgm:presLayoutVars>
      </dgm:prSet>
      <dgm:spPr/>
      <dgm:t>
        <a:bodyPr/>
        <a:lstStyle/>
        <a:p>
          <a:endParaRPr lang="en-US"/>
        </a:p>
      </dgm:t>
    </dgm:pt>
    <dgm:pt modelId="{8FEB869B-CC60-4F39-B92D-0E4989A97972}" type="pres">
      <dgm:prSet presAssocID="{B1078894-5427-4DF4-BD94-D45D05BC4DD3}" presName="aSpace2" presStyleCnt="0"/>
      <dgm:spPr/>
    </dgm:pt>
    <dgm:pt modelId="{739D9493-604E-4EC7-9B24-C917E9003F12}" type="pres">
      <dgm:prSet presAssocID="{2AB57EB5-6DDE-4167-B4B5-FC11DF619D9D}" presName="childNode" presStyleLbl="node1" presStyleIdx="5" presStyleCnt="7">
        <dgm:presLayoutVars>
          <dgm:bulletEnabled val="1"/>
        </dgm:presLayoutVars>
      </dgm:prSet>
      <dgm:spPr/>
      <dgm:t>
        <a:bodyPr/>
        <a:lstStyle/>
        <a:p>
          <a:endParaRPr lang="en-US"/>
        </a:p>
      </dgm:t>
    </dgm:pt>
    <dgm:pt modelId="{A07E91FC-262E-4287-82CA-891E7EF04E8B}" type="pres">
      <dgm:prSet presAssocID="{2AB57EB5-6DDE-4167-B4B5-FC11DF619D9D}" presName="aSpace2" presStyleCnt="0"/>
      <dgm:spPr/>
    </dgm:pt>
    <dgm:pt modelId="{E792FE86-DF35-42DF-86EF-754D1D229388}" type="pres">
      <dgm:prSet presAssocID="{49A00CEB-B3E5-42FC-81C4-F871616D8190}" presName="childNode" presStyleLbl="node1" presStyleIdx="6" presStyleCnt="7">
        <dgm:presLayoutVars>
          <dgm:bulletEnabled val="1"/>
        </dgm:presLayoutVars>
      </dgm:prSet>
      <dgm:spPr/>
      <dgm:t>
        <a:bodyPr/>
        <a:lstStyle/>
        <a:p>
          <a:endParaRPr lang="en-US"/>
        </a:p>
      </dgm:t>
    </dgm:pt>
  </dgm:ptLst>
  <dgm:cxnLst>
    <dgm:cxn modelId="{35869110-C3BE-46DB-8757-40C02C156417}" type="presOf" srcId="{018FDDC7-0EE2-43EA-BED9-0536ACEF5B73}" destId="{60E35005-0649-4623-B66C-6BD2F5EDBDB0}" srcOrd="1" destOrd="0" presId="urn:microsoft.com/office/officeart/2005/8/layout/lProcess2"/>
    <dgm:cxn modelId="{10D7462D-37EE-4AF4-8D0B-B3713F9D32FB}" type="presOf" srcId="{65F053D9-BF2A-4969-9FC0-B0ED492EF734}" destId="{F838533E-3479-4347-8924-18D55A0DE901}" srcOrd="0" destOrd="0" presId="urn:microsoft.com/office/officeart/2005/8/layout/lProcess2"/>
    <dgm:cxn modelId="{7A7EE992-9FA2-41A9-9D25-BE17550D2141}" srcId="{93F7515A-2E8D-4359-B6F9-6A46AB39C712}" destId="{B1078894-5427-4DF4-BD94-D45D05BC4DD3}" srcOrd="1" destOrd="0" parTransId="{31FCF045-0330-48EA-9A26-4A1657AAA72D}" sibTransId="{C67D2EBA-62E5-43D9-A5CB-C5D601C60CAC}"/>
    <dgm:cxn modelId="{DB4ADBFC-147B-4273-A1ED-0400FF2E8002}" srcId="{8DD3FF9B-4302-4F62-B601-F757B2ADC32C}" destId="{018FDDC7-0EE2-43EA-BED9-0536ACEF5B73}" srcOrd="0" destOrd="0" parTransId="{6DC64D8A-8906-4A1F-96F5-04511CF22AA9}" sibTransId="{5E375D83-0FA2-43B3-B2EB-EA994ACA50B2}"/>
    <dgm:cxn modelId="{FD8B9DF8-62BD-4DCA-AA91-C4B5A828BE44}" srcId="{93F7515A-2E8D-4359-B6F9-6A46AB39C712}" destId="{2AB57EB5-6DDE-4167-B4B5-FC11DF619D9D}" srcOrd="2" destOrd="0" parTransId="{73EE85A6-D078-4C42-8C45-DB3EB5B2A40B}" sibTransId="{6360FF22-CBC6-4EE8-AF3C-4AA6C0B44E58}"/>
    <dgm:cxn modelId="{6FAB39DE-CFAA-4EE3-B5C7-6DA38E88A7EE}" srcId="{8DD3FF9B-4302-4F62-B601-F757B2ADC32C}" destId="{93F7515A-2E8D-4359-B6F9-6A46AB39C712}" srcOrd="1" destOrd="0" parTransId="{90D89992-DFF1-429C-8D40-8BD2D05170CB}" sibTransId="{9D7F307C-859A-46FB-9807-E11DD76232D1}"/>
    <dgm:cxn modelId="{B1C852ED-E65D-4140-86EA-ADAAD9481B34}" srcId="{93F7515A-2E8D-4359-B6F9-6A46AB39C712}" destId="{4E8F1E87-3F56-408D-B766-B9830194B272}" srcOrd="0" destOrd="0" parTransId="{84FF9635-D456-477A-A45F-4B1AB47F62DC}" sibTransId="{1E8B0C36-BFBF-4C71-9B99-9717F9F684F0}"/>
    <dgm:cxn modelId="{208A49DF-8CC6-46A0-993B-ED229EE4E903}" type="presOf" srcId="{4E8F1E87-3F56-408D-B766-B9830194B272}" destId="{62FCEAFD-D5B3-4677-A3AE-23CFB7DCB363}" srcOrd="0" destOrd="0" presId="urn:microsoft.com/office/officeart/2005/8/layout/lProcess2"/>
    <dgm:cxn modelId="{4C405280-5ABE-4990-B4EC-01641BA0521C}" type="presOf" srcId="{018FDDC7-0EE2-43EA-BED9-0536ACEF5B73}" destId="{745396AC-0788-4A9B-BAF2-15BDB75B240B}" srcOrd="0" destOrd="0" presId="urn:microsoft.com/office/officeart/2005/8/layout/lProcess2"/>
    <dgm:cxn modelId="{373400CC-8B96-46F7-AA51-9092D4655BB4}" srcId="{93F7515A-2E8D-4359-B6F9-6A46AB39C712}" destId="{49A00CEB-B3E5-42FC-81C4-F871616D8190}" srcOrd="3" destOrd="0" parTransId="{048E1E3D-9F22-4C88-A92B-89911EB44D70}" sibTransId="{1544BD45-5DB4-4284-9388-7B942F72D221}"/>
    <dgm:cxn modelId="{3D8A112E-187B-4709-B9CA-9EE76E50BC32}" type="presOf" srcId="{B1078894-5427-4DF4-BD94-D45D05BC4DD3}" destId="{6CB3823F-BEC3-4143-B8B1-D94817DFDD81}" srcOrd="0" destOrd="0" presId="urn:microsoft.com/office/officeart/2005/8/layout/lProcess2"/>
    <dgm:cxn modelId="{F7D4B05C-473E-4109-8365-426DE6562375}" type="presOf" srcId="{7D8CBD44-C49B-47A4-A7CD-1BE6E82E4C5B}" destId="{A1786BDE-FB65-40EC-99BD-87C6C349B324}" srcOrd="0" destOrd="0" presId="urn:microsoft.com/office/officeart/2005/8/layout/lProcess2"/>
    <dgm:cxn modelId="{40EA1614-2729-4B4D-875A-2BC8A41F052A}" type="presOf" srcId="{BB4E5268-0052-4EAD-B671-8930926AB923}" destId="{CD6984EC-A460-4D8F-AC51-E54D4450C59D}" srcOrd="0" destOrd="0" presId="urn:microsoft.com/office/officeart/2005/8/layout/lProcess2"/>
    <dgm:cxn modelId="{C7BC07A2-170F-45E9-B32F-6107A5F27F64}" srcId="{018FDDC7-0EE2-43EA-BED9-0536ACEF5B73}" destId="{65F053D9-BF2A-4969-9FC0-B0ED492EF734}" srcOrd="1" destOrd="0" parTransId="{66DA9710-AD8B-4F23-B662-1DEB86C5CCB0}" sibTransId="{8B8C61B6-830D-44E9-801D-FEEA376888A0}"/>
    <dgm:cxn modelId="{4A4D64E2-B31E-4EA4-9C44-3580EF886D9B}" srcId="{018FDDC7-0EE2-43EA-BED9-0536ACEF5B73}" destId="{7D8CBD44-C49B-47A4-A7CD-1BE6E82E4C5B}" srcOrd="0" destOrd="0" parTransId="{01EAB9E4-240D-4198-B4F8-6F7FB311852B}" sibTransId="{8D55D3BA-C565-4262-8861-9E114A526DAB}"/>
    <dgm:cxn modelId="{185FB3DC-31F1-40C7-8FF7-FD33451823F7}" srcId="{018FDDC7-0EE2-43EA-BED9-0536ACEF5B73}" destId="{BB4E5268-0052-4EAD-B671-8930926AB923}" srcOrd="2" destOrd="0" parTransId="{81C15A6B-38DB-4AF5-BA5D-4311273193EA}" sibTransId="{1FD53615-2985-414D-A8F0-0024061E59B9}"/>
    <dgm:cxn modelId="{354BAB15-96B1-40C7-A3C8-851AA0540E02}" type="presOf" srcId="{8DD3FF9B-4302-4F62-B601-F757B2ADC32C}" destId="{2BCE9875-4C69-4713-97B0-164B76A28BFB}" srcOrd="0" destOrd="0" presId="urn:microsoft.com/office/officeart/2005/8/layout/lProcess2"/>
    <dgm:cxn modelId="{A6285C65-AE63-4697-9518-D5DF229ED3DD}" type="presOf" srcId="{2AB57EB5-6DDE-4167-B4B5-FC11DF619D9D}" destId="{739D9493-604E-4EC7-9B24-C917E9003F12}" srcOrd="0" destOrd="0" presId="urn:microsoft.com/office/officeart/2005/8/layout/lProcess2"/>
    <dgm:cxn modelId="{1718D99F-B2C0-4CC9-84E9-454ECFFC5D6F}" type="presOf" srcId="{93F7515A-2E8D-4359-B6F9-6A46AB39C712}" destId="{3F6124FE-D374-4591-A9E9-7414F5980597}" srcOrd="0" destOrd="0" presId="urn:microsoft.com/office/officeart/2005/8/layout/lProcess2"/>
    <dgm:cxn modelId="{3647168A-2161-49BC-8417-F5A7F5BDECA3}" type="presOf" srcId="{49A00CEB-B3E5-42FC-81C4-F871616D8190}" destId="{E792FE86-DF35-42DF-86EF-754D1D229388}" srcOrd="0" destOrd="0" presId="urn:microsoft.com/office/officeart/2005/8/layout/lProcess2"/>
    <dgm:cxn modelId="{D3673FC8-5E12-4587-B4BC-EB5FA8A9907C}" type="presOf" srcId="{93F7515A-2E8D-4359-B6F9-6A46AB39C712}" destId="{91C1A3C1-1709-4E9C-AF5F-BFEE720593B9}" srcOrd="1" destOrd="0" presId="urn:microsoft.com/office/officeart/2005/8/layout/lProcess2"/>
    <dgm:cxn modelId="{48555113-6F76-40B7-BE59-16947314B2CC}" type="presParOf" srcId="{2BCE9875-4C69-4713-97B0-164B76A28BFB}" destId="{CA0B8A8C-F9B4-4EE4-B487-B7FE02ACAFBB}" srcOrd="0" destOrd="0" presId="urn:microsoft.com/office/officeart/2005/8/layout/lProcess2"/>
    <dgm:cxn modelId="{92735EE3-8C6D-48F7-B79D-999DA3CFBE75}" type="presParOf" srcId="{CA0B8A8C-F9B4-4EE4-B487-B7FE02ACAFBB}" destId="{745396AC-0788-4A9B-BAF2-15BDB75B240B}" srcOrd="0" destOrd="0" presId="urn:microsoft.com/office/officeart/2005/8/layout/lProcess2"/>
    <dgm:cxn modelId="{157F0CF3-AA3B-48E4-BB2F-93718C8A7F38}" type="presParOf" srcId="{CA0B8A8C-F9B4-4EE4-B487-B7FE02ACAFBB}" destId="{60E35005-0649-4623-B66C-6BD2F5EDBDB0}" srcOrd="1" destOrd="0" presId="urn:microsoft.com/office/officeart/2005/8/layout/lProcess2"/>
    <dgm:cxn modelId="{853320BD-5DD7-44CE-857D-1C502BC3E17D}" type="presParOf" srcId="{CA0B8A8C-F9B4-4EE4-B487-B7FE02ACAFBB}" destId="{29529800-A3D1-4E97-A426-670748C53349}" srcOrd="2" destOrd="0" presId="urn:microsoft.com/office/officeart/2005/8/layout/lProcess2"/>
    <dgm:cxn modelId="{9617591C-9096-4B13-8FFD-85E19E76BC47}" type="presParOf" srcId="{29529800-A3D1-4E97-A426-670748C53349}" destId="{0B8DCB63-F27E-4594-B806-0FF6FBD780C9}" srcOrd="0" destOrd="0" presId="urn:microsoft.com/office/officeart/2005/8/layout/lProcess2"/>
    <dgm:cxn modelId="{8C4E946F-1275-43ED-8515-A77DD118AD60}" type="presParOf" srcId="{0B8DCB63-F27E-4594-B806-0FF6FBD780C9}" destId="{A1786BDE-FB65-40EC-99BD-87C6C349B324}" srcOrd="0" destOrd="0" presId="urn:microsoft.com/office/officeart/2005/8/layout/lProcess2"/>
    <dgm:cxn modelId="{6CA87981-054C-45CD-968D-C60C95FC1724}" type="presParOf" srcId="{0B8DCB63-F27E-4594-B806-0FF6FBD780C9}" destId="{A67A311B-AB8D-4D77-BB1D-A23CB94F9FBD}" srcOrd="1" destOrd="0" presId="urn:microsoft.com/office/officeart/2005/8/layout/lProcess2"/>
    <dgm:cxn modelId="{76C56F90-58E4-4DB4-B6D5-FA4720A41061}" type="presParOf" srcId="{0B8DCB63-F27E-4594-B806-0FF6FBD780C9}" destId="{F838533E-3479-4347-8924-18D55A0DE901}" srcOrd="2" destOrd="0" presId="urn:microsoft.com/office/officeart/2005/8/layout/lProcess2"/>
    <dgm:cxn modelId="{E17FC92C-0100-4131-B6AB-B9C46FEC7273}" type="presParOf" srcId="{0B8DCB63-F27E-4594-B806-0FF6FBD780C9}" destId="{DBC5C62B-A9EF-46E7-B5F3-419EAAF8C3F7}" srcOrd="3" destOrd="0" presId="urn:microsoft.com/office/officeart/2005/8/layout/lProcess2"/>
    <dgm:cxn modelId="{D56ED671-7496-406E-888C-485833F68C2F}" type="presParOf" srcId="{0B8DCB63-F27E-4594-B806-0FF6FBD780C9}" destId="{CD6984EC-A460-4D8F-AC51-E54D4450C59D}" srcOrd="4" destOrd="0" presId="urn:microsoft.com/office/officeart/2005/8/layout/lProcess2"/>
    <dgm:cxn modelId="{6294B275-CF90-40D4-AAFB-EB1B93A417DE}" type="presParOf" srcId="{2BCE9875-4C69-4713-97B0-164B76A28BFB}" destId="{8BCFEF70-309E-4B17-8E62-8A2EF4C9EFF5}" srcOrd="1" destOrd="0" presId="urn:microsoft.com/office/officeart/2005/8/layout/lProcess2"/>
    <dgm:cxn modelId="{9922316E-1C79-4C78-A7AC-BFB193F85794}" type="presParOf" srcId="{2BCE9875-4C69-4713-97B0-164B76A28BFB}" destId="{7A068735-4C3D-4862-939D-FEFDD0624C58}" srcOrd="2" destOrd="0" presId="urn:microsoft.com/office/officeart/2005/8/layout/lProcess2"/>
    <dgm:cxn modelId="{7E5202C5-BD92-4673-A432-45E7A44A107E}" type="presParOf" srcId="{7A068735-4C3D-4862-939D-FEFDD0624C58}" destId="{3F6124FE-D374-4591-A9E9-7414F5980597}" srcOrd="0" destOrd="0" presId="urn:microsoft.com/office/officeart/2005/8/layout/lProcess2"/>
    <dgm:cxn modelId="{8F3AFB1A-7E1E-4D85-A201-725C6143845D}" type="presParOf" srcId="{7A068735-4C3D-4862-939D-FEFDD0624C58}" destId="{91C1A3C1-1709-4E9C-AF5F-BFEE720593B9}" srcOrd="1" destOrd="0" presId="urn:microsoft.com/office/officeart/2005/8/layout/lProcess2"/>
    <dgm:cxn modelId="{A11B7756-CDB1-44E1-9F2E-C331177D7A3C}" type="presParOf" srcId="{7A068735-4C3D-4862-939D-FEFDD0624C58}" destId="{D2E6D522-EDEC-4B03-9E12-0BA42A8928CE}" srcOrd="2" destOrd="0" presId="urn:microsoft.com/office/officeart/2005/8/layout/lProcess2"/>
    <dgm:cxn modelId="{F5254784-CCF2-4BD7-B1DA-FFDF602D61B0}" type="presParOf" srcId="{D2E6D522-EDEC-4B03-9E12-0BA42A8928CE}" destId="{84B763B5-C1E7-424A-B402-202917037AC5}" srcOrd="0" destOrd="0" presId="urn:microsoft.com/office/officeart/2005/8/layout/lProcess2"/>
    <dgm:cxn modelId="{5A1498EA-96BA-415F-B68A-ACB1AE7566CC}" type="presParOf" srcId="{84B763B5-C1E7-424A-B402-202917037AC5}" destId="{62FCEAFD-D5B3-4677-A3AE-23CFB7DCB363}" srcOrd="0" destOrd="0" presId="urn:microsoft.com/office/officeart/2005/8/layout/lProcess2"/>
    <dgm:cxn modelId="{CBFADD82-2927-4AB4-B8F2-503A62F6296A}" type="presParOf" srcId="{84B763B5-C1E7-424A-B402-202917037AC5}" destId="{614ED4F6-F2F4-4C93-8EBF-32BA64BA88E0}" srcOrd="1" destOrd="0" presId="urn:microsoft.com/office/officeart/2005/8/layout/lProcess2"/>
    <dgm:cxn modelId="{06DB5682-3F12-4284-94F1-A8CB45BC7A7C}" type="presParOf" srcId="{84B763B5-C1E7-424A-B402-202917037AC5}" destId="{6CB3823F-BEC3-4143-B8B1-D94817DFDD81}" srcOrd="2" destOrd="0" presId="urn:microsoft.com/office/officeart/2005/8/layout/lProcess2"/>
    <dgm:cxn modelId="{16B2E81B-4F77-43AA-8205-2CBC316681E4}" type="presParOf" srcId="{84B763B5-C1E7-424A-B402-202917037AC5}" destId="{8FEB869B-CC60-4F39-B92D-0E4989A97972}" srcOrd="3" destOrd="0" presId="urn:microsoft.com/office/officeart/2005/8/layout/lProcess2"/>
    <dgm:cxn modelId="{A5185969-D684-41B6-96CF-AD3B3A83B9C7}" type="presParOf" srcId="{84B763B5-C1E7-424A-B402-202917037AC5}" destId="{739D9493-604E-4EC7-9B24-C917E9003F12}" srcOrd="4" destOrd="0" presId="urn:microsoft.com/office/officeart/2005/8/layout/lProcess2"/>
    <dgm:cxn modelId="{A4274D3A-5B49-4B79-8221-596A2987CA3F}" type="presParOf" srcId="{84B763B5-C1E7-424A-B402-202917037AC5}" destId="{A07E91FC-262E-4287-82CA-891E7EF04E8B}" srcOrd="5" destOrd="0" presId="urn:microsoft.com/office/officeart/2005/8/layout/lProcess2"/>
    <dgm:cxn modelId="{60E6B932-F8B7-44C4-BDF0-D9FC4443675E}" type="presParOf" srcId="{84B763B5-C1E7-424A-B402-202917037AC5}" destId="{E792FE86-DF35-42DF-86EF-754D1D229388}"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40B52BE-7AC7-4883-BA16-63F81B4957D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648018E4-2EDE-4478-BB1C-315370A6933C}">
      <dgm:prSet custT="1"/>
      <dgm:spPr/>
      <dgm:t>
        <a:bodyPr/>
        <a:lstStyle/>
        <a:p>
          <a:pPr rtl="0"/>
          <a:r>
            <a:rPr lang="en-US" sz="2400" b="1" dirty="0" smtClean="0"/>
            <a:t>Needle localization</a:t>
          </a:r>
          <a:endParaRPr lang="en-US" sz="2400" dirty="0"/>
        </a:p>
      </dgm:t>
    </dgm:pt>
    <dgm:pt modelId="{4F639B6B-4F3F-4B3F-AF87-05AC8A71F613}" type="parTrans" cxnId="{EA9BE314-3B2C-4143-AEC9-D2284C0004D1}">
      <dgm:prSet/>
      <dgm:spPr/>
      <dgm:t>
        <a:bodyPr/>
        <a:lstStyle/>
        <a:p>
          <a:endParaRPr lang="en-US"/>
        </a:p>
      </dgm:t>
    </dgm:pt>
    <dgm:pt modelId="{BA7BB2CF-43FB-42A7-B785-ED9DC060F68F}" type="sibTrans" cxnId="{EA9BE314-3B2C-4143-AEC9-D2284C0004D1}">
      <dgm:prSet/>
      <dgm:spPr/>
      <dgm:t>
        <a:bodyPr/>
        <a:lstStyle/>
        <a:p>
          <a:endParaRPr lang="en-US"/>
        </a:p>
      </dgm:t>
    </dgm:pt>
    <dgm:pt modelId="{C7984D05-5EA0-4BE6-B17C-B9052C54BEED}">
      <dgm:prSet custT="1"/>
      <dgm:spPr/>
      <dgm:t>
        <a:bodyPr/>
        <a:lstStyle/>
        <a:p>
          <a:pPr rtl="0"/>
          <a:r>
            <a:rPr lang="en-US" sz="1800" b="0" dirty="0" smtClean="0">
              <a:solidFill>
                <a:srgbClr val="002060"/>
              </a:solidFill>
            </a:rPr>
            <a:t>Immediate image review improve technique &amp; procedure time</a:t>
          </a:r>
          <a:endParaRPr lang="en-US" sz="1800" b="0" dirty="0">
            <a:solidFill>
              <a:srgbClr val="002060"/>
            </a:solidFill>
          </a:endParaRPr>
        </a:p>
      </dgm:t>
    </dgm:pt>
    <dgm:pt modelId="{71D538DD-92E1-426B-B887-02A454340433}" type="parTrans" cxnId="{9097CCCA-5949-4D0F-9D47-E10CF95E6506}">
      <dgm:prSet/>
      <dgm:spPr/>
      <dgm:t>
        <a:bodyPr/>
        <a:lstStyle/>
        <a:p>
          <a:endParaRPr lang="en-US"/>
        </a:p>
      </dgm:t>
    </dgm:pt>
    <dgm:pt modelId="{81E7C4D9-4ADB-4988-8F2B-215786AE2C9C}" type="sibTrans" cxnId="{9097CCCA-5949-4D0F-9D47-E10CF95E6506}">
      <dgm:prSet/>
      <dgm:spPr/>
      <dgm:t>
        <a:bodyPr/>
        <a:lstStyle/>
        <a:p>
          <a:endParaRPr lang="en-US"/>
        </a:p>
      </dgm:t>
    </dgm:pt>
    <dgm:pt modelId="{0A5DD6C7-6549-4C8B-93E7-0244BDB118CA}">
      <dgm:prSet custT="1"/>
      <dgm:spPr/>
      <dgm:t>
        <a:bodyPr/>
        <a:lstStyle/>
        <a:p>
          <a:pPr rtl="0"/>
          <a:r>
            <a:rPr lang="en-US" sz="1800" b="0" dirty="0" smtClean="0">
              <a:solidFill>
                <a:srgbClr val="002060"/>
              </a:solidFill>
            </a:rPr>
            <a:t>Subtle adjustments to wire position can be made very quickly</a:t>
          </a:r>
          <a:endParaRPr lang="en-US" sz="1800" b="0" dirty="0">
            <a:solidFill>
              <a:srgbClr val="002060"/>
            </a:solidFill>
          </a:endParaRPr>
        </a:p>
      </dgm:t>
    </dgm:pt>
    <dgm:pt modelId="{8A630DFD-6030-4187-BBD3-F40C7719C8E7}" type="parTrans" cxnId="{F046F750-544D-4C45-830F-A6E0002ADFA2}">
      <dgm:prSet/>
      <dgm:spPr/>
      <dgm:t>
        <a:bodyPr/>
        <a:lstStyle/>
        <a:p>
          <a:endParaRPr lang="en-US"/>
        </a:p>
      </dgm:t>
    </dgm:pt>
    <dgm:pt modelId="{259A08C3-9D88-4C33-A861-AB0C888DDA01}" type="sibTrans" cxnId="{F046F750-544D-4C45-830F-A6E0002ADFA2}">
      <dgm:prSet/>
      <dgm:spPr/>
      <dgm:t>
        <a:bodyPr/>
        <a:lstStyle/>
        <a:p>
          <a:endParaRPr lang="en-US"/>
        </a:p>
      </dgm:t>
    </dgm:pt>
    <dgm:pt modelId="{AC19340E-29AD-49FB-8488-A9BC5B2F1235}">
      <dgm:prSet custT="1"/>
      <dgm:spPr/>
      <dgm:t>
        <a:bodyPr/>
        <a:lstStyle/>
        <a:p>
          <a:pPr rtl="0"/>
          <a:r>
            <a:rPr lang="en-US" sz="1800" b="0" dirty="0" smtClean="0">
              <a:solidFill>
                <a:srgbClr val="002060"/>
              </a:solidFill>
            </a:rPr>
            <a:t>Decreases likelihood for bad patient experience/outcomes</a:t>
          </a:r>
          <a:endParaRPr lang="en-US" sz="1800" b="0" dirty="0">
            <a:solidFill>
              <a:srgbClr val="002060"/>
            </a:solidFill>
          </a:endParaRPr>
        </a:p>
      </dgm:t>
    </dgm:pt>
    <dgm:pt modelId="{6A85428E-5EA2-42F0-B56D-1240069D8969}" type="parTrans" cxnId="{25A36016-DA55-492D-9AA2-C871E2BD6F8B}">
      <dgm:prSet/>
      <dgm:spPr/>
      <dgm:t>
        <a:bodyPr/>
        <a:lstStyle/>
        <a:p>
          <a:endParaRPr lang="en-US"/>
        </a:p>
      </dgm:t>
    </dgm:pt>
    <dgm:pt modelId="{675774F5-A805-4EA9-8B88-25E2866472EA}" type="sibTrans" cxnId="{25A36016-DA55-492D-9AA2-C871E2BD6F8B}">
      <dgm:prSet/>
      <dgm:spPr/>
      <dgm:t>
        <a:bodyPr/>
        <a:lstStyle/>
        <a:p>
          <a:endParaRPr lang="en-US"/>
        </a:p>
      </dgm:t>
    </dgm:pt>
    <dgm:pt modelId="{83F8FB50-BB61-422A-9A2E-26F314F23E5D}">
      <dgm:prSet custT="1"/>
      <dgm:spPr/>
      <dgm:t>
        <a:bodyPr/>
        <a:lstStyle/>
        <a:p>
          <a:pPr rtl="0"/>
          <a:r>
            <a:rPr lang="en-US" sz="2400" b="1" dirty="0" smtClean="0"/>
            <a:t>Stereotactic biopsy</a:t>
          </a:r>
          <a:endParaRPr lang="en-US" sz="2400" dirty="0"/>
        </a:p>
      </dgm:t>
    </dgm:pt>
    <dgm:pt modelId="{F041B67C-1835-458D-BD2D-FC04C2CCA3C3}" type="parTrans" cxnId="{63188D63-F408-4A99-83BD-16F054F9B58F}">
      <dgm:prSet/>
      <dgm:spPr/>
      <dgm:t>
        <a:bodyPr/>
        <a:lstStyle/>
        <a:p>
          <a:endParaRPr lang="en-US"/>
        </a:p>
      </dgm:t>
    </dgm:pt>
    <dgm:pt modelId="{2EBCEC86-075C-4A80-A48A-092F38A72839}" type="sibTrans" cxnId="{63188D63-F408-4A99-83BD-16F054F9B58F}">
      <dgm:prSet/>
      <dgm:spPr/>
      <dgm:t>
        <a:bodyPr/>
        <a:lstStyle/>
        <a:p>
          <a:endParaRPr lang="en-US"/>
        </a:p>
      </dgm:t>
    </dgm:pt>
    <dgm:pt modelId="{D9C18603-3AD8-4206-B6F5-F2DC9CAE60E5}">
      <dgm:prSet custT="1"/>
      <dgm:spPr/>
      <dgm:t>
        <a:bodyPr/>
        <a:lstStyle/>
        <a:p>
          <a:pPr rtl="0"/>
          <a:r>
            <a:rPr lang="en-US" sz="1800" dirty="0" smtClean="0">
              <a:solidFill>
                <a:srgbClr val="002060"/>
              </a:solidFill>
            </a:rPr>
            <a:t>Faster workflow allows for shorten procedure time</a:t>
          </a:r>
          <a:endParaRPr lang="en-US" sz="1800" dirty="0">
            <a:solidFill>
              <a:srgbClr val="002060"/>
            </a:solidFill>
          </a:endParaRPr>
        </a:p>
      </dgm:t>
    </dgm:pt>
    <dgm:pt modelId="{AF722DBE-9597-4017-9660-3947C971550F}" type="parTrans" cxnId="{F231A87D-A42E-4AF5-AAA0-D489B540178B}">
      <dgm:prSet/>
      <dgm:spPr/>
      <dgm:t>
        <a:bodyPr/>
        <a:lstStyle/>
        <a:p>
          <a:endParaRPr lang="en-US"/>
        </a:p>
      </dgm:t>
    </dgm:pt>
    <dgm:pt modelId="{9FC79A21-AC4C-4801-A3C1-773C2B6587F3}" type="sibTrans" cxnId="{F231A87D-A42E-4AF5-AAA0-D489B540178B}">
      <dgm:prSet/>
      <dgm:spPr/>
      <dgm:t>
        <a:bodyPr/>
        <a:lstStyle/>
        <a:p>
          <a:endParaRPr lang="en-US"/>
        </a:p>
      </dgm:t>
    </dgm:pt>
    <dgm:pt modelId="{67B0C1CC-16B8-46CE-A5F5-F5A0A319B464}">
      <dgm:prSet custT="1"/>
      <dgm:spPr/>
      <dgm:t>
        <a:bodyPr/>
        <a:lstStyle/>
        <a:p>
          <a:pPr rtl="0"/>
          <a:r>
            <a:rPr lang="en-US" sz="1800" dirty="0" smtClean="0">
              <a:solidFill>
                <a:srgbClr val="002060"/>
              </a:solidFill>
            </a:rPr>
            <a:t>Rapid review of images decreases risk of patient movement = increased accuracy</a:t>
          </a:r>
          <a:endParaRPr lang="en-US" sz="1800" dirty="0">
            <a:solidFill>
              <a:srgbClr val="002060"/>
            </a:solidFill>
          </a:endParaRPr>
        </a:p>
      </dgm:t>
    </dgm:pt>
    <dgm:pt modelId="{F9498D76-9E19-4F22-8FF1-A9B9BA2D421B}" type="parTrans" cxnId="{49D38B6E-B18D-49B4-AE1D-AF4EB0EEB996}">
      <dgm:prSet/>
      <dgm:spPr/>
      <dgm:t>
        <a:bodyPr/>
        <a:lstStyle/>
        <a:p>
          <a:endParaRPr lang="en-US"/>
        </a:p>
      </dgm:t>
    </dgm:pt>
    <dgm:pt modelId="{08B8B7A9-7987-4B08-A242-231DE122353A}" type="sibTrans" cxnId="{49D38B6E-B18D-49B4-AE1D-AF4EB0EEB996}">
      <dgm:prSet/>
      <dgm:spPr/>
      <dgm:t>
        <a:bodyPr/>
        <a:lstStyle/>
        <a:p>
          <a:endParaRPr lang="en-US"/>
        </a:p>
      </dgm:t>
    </dgm:pt>
    <dgm:pt modelId="{86C0F57D-5E1D-4742-A6DA-D87095562536}">
      <dgm:prSet custT="1"/>
      <dgm:spPr/>
      <dgm:t>
        <a:bodyPr/>
        <a:lstStyle/>
        <a:p>
          <a:pPr rtl="0"/>
          <a:r>
            <a:rPr lang="en-US" sz="1800" dirty="0" smtClean="0">
              <a:solidFill>
                <a:srgbClr val="002060"/>
              </a:solidFill>
            </a:rPr>
            <a:t>Reduce time for patient under compression</a:t>
          </a:r>
          <a:endParaRPr lang="en-US" sz="1800" dirty="0">
            <a:solidFill>
              <a:srgbClr val="002060"/>
            </a:solidFill>
          </a:endParaRPr>
        </a:p>
      </dgm:t>
    </dgm:pt>
    <dgm:pt modelId="{4AB82C2D-0538-4451-825C-48431E3F60FD}" type="parTrans" cxnId="{683F5347-ADF1-47C4-B389-8C8055261D60}">
      <dgm:prSet/>
      <dgm:spPr/>
      <dgm:t>
        <a:bodyPr/>
        <a:lstStyle/>
        <a:p>
          <a:endParaRPr lang="en-US"/>
        </a:p>
      </dgm:t>
    </dgm:pt>
    <dgm:pt modelId="{5D842376-2C1E-4BCD-AD40-FF5815064C4C}" type="sibTrans" cxnId="{683F5347-ADF1-47C4-B389-8C8055261D60}">
      <dgm:prSet/>
      <dgm:spPr/>
      <dgm:t>
        <a:bodyPr/>
        <a:lstStyle/>
        <a:p>
          <a:endParaRPr lang="en-US"/>
        </a:p>
      </dgm:t>
    </dgm:pt>
    <dgm:pt modelId="{95CD6210-7DB1-47AE-9A15-7AE7EC7685AC}" type="pres">
      <dgm:prSet presAssocID="{240B52BE-7AC7-4883-BA16-63F81B4957D2}" presName="Name0" presStyleCnt="0">
        <dgm:presLayoutVars>
          <dgm:dir/>
          <dgm:animLvl val="lvl"/>
          <dgm:resizeHandles/>
        </dgm:presLayoutVars>
      </dgm:prSet>
      <dgm:spPr/>
      <dgm:t>
        <a:bodyPr/>
        <a:lstStyle/>
        <a:p>
          <a:endParaRPr lang="en-US"/>
        </a:p>
      </dgm:t>
    </dgm:pt>
    <dgm:pt modelId="{E81AB140-7D32-48CD-AD45-0393C9FFA634}" type="pres">
      <dgm:prSet presAssocID="{648018E4-2EDE-4478-BB1C-315370A6933C}" presName="linNode" presStyleCnt="0"/>
      <dgm:spPr/>
    </dgm:pt>
    <dgm:pt modelId="{3E28FF96-D2AC-485C-A45E-1D2AF82A6BF4}" type="pres">
      <dgm:prSet presAssocID="{648018E4-2EDE-4478-BB1C-315370A6933C}" presName="parentShp" presStyleLbl="node1" presStyleIdx="0" presStyleCnt="2">
        <dgm:presLayoutVars>
          <dgm:bulletEnabled val="1"/>
        </dgm:presLayoutVars>
      </dgm:prSet>
      <dgm:spPr/>
      <dgm:t>
        <a:bodyPr/>
        <a:lstStyle/>
        <a:p>
          <a:endParaRPr lang="en-US"/>
        </a:p>
      </dgm:t>
    </dgm:pt>
    <dgm:pt modelId="{631F714D-C509-4288-BF0E-B8B348D1CCD2}" type="pres">
      <dgm:prSet presAssocID="{648018E4-2EDE-4478-BB1C-315370A6933C}" presName="childShp" presStyleLbl="bgAccFollowNode1" presStyleIdx="0" presStyleCnt="2" custScaleY="110837">
        <dgm:presLayoutVars>
          <dgm:bulletEnabled val="1"/>
        </dgm:presLayoutVars>
      </dgm:prSet>
      <dgm:spPr/>
      <dgm:t>
        <a:bodyPr/>
        <a:lstStyle/>
        <a:p>
          <a:endParaRPr lang="en-US"/>
        </a:p>
      </dgm:t>
    </dgm:pt>
    <dgm:pt modelId="{6CF923A0-AEED-4ABE-B67B-D81A147D843C}" type="pres">
      <dgm:prSet presAssocID="{BA7BB2CF-43FB-42A7-B785-ED9DC060F68F}" presName="spacing" presStyleCnt="0"/>
      <dgm:spPr/>
    </dgm:pt>
    <dgm:pt modelId="{2D819915-D964-46C7-9C32-477064DFA632}" type="pres">
      <dgm:prSet presAssocID="{83F8FB50-BB61-422A-9A2E-26F314F23E5D}" presName="linNode" presStyleCnt="0"/>
      <dgm:spPr/>
    </dgm:pt>
    <dgm:pt modelId="{086AECBC-7B8D-4B84-83DB-909D66BF110B}" type="pres">
      <dgm:prSet presAssocID="{83F8FB50-BB61-422A-9A2E-26F314F23E5D}" presName="parentShp" presStyleLbl="node1" presStyleIdx="1" presStyleCnt="2">
        <dgm:presLayoutVars>
          <dgm:bulletEnabled val="1"/>
        </dgm:presLayoutVars>
      </dgm:prSet>
      <dgm:spPr/>
      <dgm:t>
        <a:bodyPr/>
        <a:lstStyle/>
        <a:p>
          <a:endParaRPr lang="en-US"/>
        </a:p>
      </dgm:t>
    </dgm:pt>
    <dgm:pt modelId="{6CEB69F0-911D-4909-A3AE-B42272095273}" type="pres">
      <dgm:prSet presAssocID="{83F8FB50-BB61-422A-9A2E-26F314F23E5D}" presName="childShp" presStyleLbl="bgAccFollowNode1" presStyleIdx="1" presStyleCnt="2" custScaleY="117734">
        <dgm:presLayoutVars>
          <dgm:bulletEnabled val="1"/>
        </dgm:presLayoutVars>
      </dgm:prSet>
      <dgm:spPr/>
      <dgm:t>
        <a:bodyPr/>
        <a:lstStyle/>
        <a:p>
          <a:endParaRPr lang="en-US"/>
        </a:p>
      </dgm:t>
    </dgm:pt>
  </dgm:ptLst>
  <dgm:cxnLst>
    <dgm:cxn modelId="{F046F750-544D-4C45-830F-A6E0002ADFA2}" srcId="{648018E4-2EDE-4478-BB1C-315370A6933C}" destId="{0A5DD6C7-6549-4C8B-93E7-0244BDB118CA}" srcOrd="1" destOrd="0" parTransId="{8A630DFD-6030-4187-BBD3-F40C7719C8E7}" sibTransId="{259A08C3-9D88-4C33-A861-AB0C888DDA01}"/>
    <dgm:cxn modelId="{63188D63-F408-4A99-83BD-16F054F9B58F}" srcId="{240B52BE-7AC7-4883-BA16-63F81B4957D2}" destId="{83F8FB50-BB61-422A-9A2E-26F314F23E5D}" srcOrd="1" destOrd="0" parTransId="{F041B67C-1835-458D-BD2D-FC04C2CCA3C3}" sibTransId="{2EBCEC86-075C-4A80-A48A-092F38A72839}"/>
    <dgm:cxn modelId="{49D38B6E-B18D-49B4-AE1D-AF4EB0EEB996}" srcId="{83F8FB50-BB61-422A-9A2E-26F314F23E5D}" destId="{67B0C1CC-16B8-46CE-A5F5-F5A0A319B464}" srcOrd="1" destOrd="0" parTransId="{F9498D76-9E19-4F22-8FF1-A9B9BA2D421B}" sibTransId="{08B8B7A9-7987-4B08-A242-231DE122353A}"/>
    <dgm:cxn modelId="{74A6E4D5-56B9-4C43-B202-3A3CD418507E}" type="presOf" srcId="{86C0F57D-5E1D-4742-A6DA-D87095562536}" destId="{6CEB69F0-911D-4909-A3AE-B42272095273}" srcOrd="0" destOrd="1" presId="urn:microsoft.com/office/officeart/2005/8/layout/vList6"/>
    <dgm:cxn modelId="{FDDC57E9-2769-4B5F-B08D-B08D6CA565B4}" type="presOf" srcId="{D9C18603-3AD8-4206-B6F5-F2DC9CAE60E5}" destId="{6CEB69F0-911D-4909-A3AE-B42272095273}" srcOrd="0" destOrd="0" presId="urn:microsoft.com/office/officeart/2005/8/layout/vList6"/>
    <dgm:cxn modelId="{683F5347-ADF1-47C4-B389-8C8055261D60}" srcId="{D9C18603-3AD8-4206-B6F5-F2DC9CAE60E5}" destId="{86C0F57D-5E1D-4742-A6DA-D87095562536}" srcOrd="0" destOrd="0" parTransId="{4AB82C2D-0538-4451-825C-48431E3F60FD}" sibTransId="{5D842376-2C1E-4BCD-AD40-FF5815064C4C}"/>
    <dgm:cxn modelId="{E4A1F14F-9EF9-4C3E-896C-734FE3904EDA}" type="presOf" srcId="{67B0C1CC-16B8-46CE-A5F5-F5A0A319B464}" destId="{6CEB69F0-911D-4909-A3AE-B42272095273}" srcOrd="0" destOrd="2" presId="urn:microsoft.com/office/officeart/2005/8/layout/vList6"/>
    <dgm:cxn modelId="{EB9AB568-473A-4D47-98FB-F5BEEE1E314D}" type="presOf" srcId="{83F8FB50-BB61-422A-9A2E-26F314F23E5D}" destId="{086AECBC-7B8D-4B84-83DB-909D66BF110B}" srcOrd="0" destOrd="0" presId="urn:microsoft.com/office/officeart/2005/8/layout/vList6"/>
    <dgm:cxn modelId="{8A4F1D1C-AC57-4F44-A6D4-235DB0D9188A}" type="presOf" srcId="{240B52BE-7AC7-4883-BA16-63F81B4957D2}" destId="{95CD6210-7DB1-47AE-9A15-7AE7EC7685AC}" srcOrd="0" destOrd="0" presId="urn:microsoft.com/office/officeart/2005/8/layout/vList6"/>
    <dgm:cxn modelId="{25A36016-DA55-492D-9AA2-C871E2BD6F8B}" srcId="{648018E4-2EDE-4478-BB1C-315370A6933C}" destId="{AC19340E-29AD-49FB-8488-A9BC5B2F1235}" srcOrd="2" destOrd="0" parTransId="{6A85428E-5EA2-42F0-B56D-1240069D8969}" sibTransId="{675774F5-A805-4EA9-8B88-25E2866472EA}"/>
    <dgm:cxn modelId="{9097CCCA-5949-4D0F-9D47-E10CF95E6506}" srcId="{648018E4-2EDE-4478-BB1C-315370A6933C}" destId="{C7984D05-5EA0-4BE6-B17C-B9052C54BEED}" srcOrd="0" destOrd="0" parTransId="{71D538DD-92E1-426B-B887-02A454340433}" sibTransId="{81E7C4D9-4ADB-4988-8F2B-215786AE2C9C}"/>
    <dgm:cxn modelId="{9EC7F180-8437-4CA8-A89D-09CFD104547C}" type="presOf" srcId="{AC19340E-29AD-49FB-8488-A9BC5B2F1235}" destId="{631F714D-C509-4288-BF0E-B8B348D1CCD2}" srcOrd="0" destOrd="2" presId="urn:microsoft.com/office/officeart/2005/8/layout/vList6"/>
    <dgm:cxn modelId="{F231A87D-A42E-4AF5-AAA0-D489B540178B}" srcId="{83F8FB50-BB61-422A-9A2E-26F314F23E5D}" destId="{D9C18603-3AD8-4206-B6F5-F2DC9CAE60E5}" srcOrd="0" destOrd="0" parTransId="{AF722DBE-9597-4017-9660-3947C971550F}" sibTransId="{9FC79A21-AC4C-4801-A3C1-773C2B6587F3}"/>
    <dgm:cxn modelId="{2B5969B6-B411-4A21-9066-2C16C07D168C}" type="presOf" srcId="{C7984D05-5EA0-4BE6-B17C-B9052C54BEED}" destId="{631F714D-C509-4288-BF0E-B8B348D1CCD2}" srcOrd="0" destOrd="0" presId="urn:microsoft.com/office/officeart/2005/8/layout/vList6"/>
    <dgm:cxn modelId="{EA9BE314-3B2C-4143-AEC9-D2284C0004D1}" srcId="{240B52BE-7AC7-4883-BA16-63F81B4957D2}" destId="{648018E4-2EDE-4478-BB1C-315370A6933C}" srcOrd="0" destOrd="0" parTransId="{4F639B6B-4F3F-4B3F-AF87-05AC8A71F613}" sibTransId="{BA7BB2CF-43FB-42A7-B785-ED9DC060F68F}"/>
    <dgm:cxn modelId="{65EEDDCA-A563-436A-87BF-6113164FAEB8}" type="presOf" srcId="{648018E4-2EDE-4478-BB1C-315370A6933C}" destId="{3E28FF96-D2AC-485C-A45E-1D2AF82A6BF4}" srcOrd="0" destOrd="0" presId="urn:microsoft.com/office/officeart/2005/8/layout/vList6"/>
    <dgm:cxn modelId="{D4098209-60AB-4B67-B16D-D81BE3436853}" type="presOf" srcId="{0A5DD6C7-6549-4C8B-93E7-0244BDB118CA}" destId="{631F714D-C509-4288-BF0E-B8B348D1CCD2}" srcOrd="0" destOrd="1" presId="urn:microsoft.com/office/officeart/2005/8/layout/vList6"/>
    <dgm:cxn modelId="{E24425A9-0C7B-4239-A3B2-D8F530FC5BF6}" type="presParOf" srcId="{95CD6210-7DB1-47AE-9A15-7AE7EC7685AC}" destId="{E81AB140-7D32-48CD-AD45-0393C9FFA634}" srcOrd="0" destOrd="0" presId="urn:microsoft.com/office/officeart/2005/8/layout/vList6"/>
    <dgm:cxn modelId="{01BF169E-5E3B-49F2-9902-5617F5D496C0}" type="presParOf" srcId="{E81AB140-7D32-48CD-AD45-0393C9FFA634}" destId="{3E28FF96-D2AC-485C-A45E-1D2AF82A6BF4}" srcOrd="0" destOrd="0" presId="urn:microsoft.com/office/officeart/2005/8/layout/vList6"/>
    <dgm:cxn modelId="{1183AD37-F7A7-4373-B7A5-97ED4AF3CC99}" type="presParOf" srcId="{E81AB140-7D32-48CD-AD45-0393C9FFA634}" destId="{631F714D-C509-4288-BF0E-B8B348D1CCD2}" srcOrd="1" destOrd="0" presId="urn:microsoft.com/office/officeart/2005/8/layout/vList6"/>
    <dgm:cxn modelId="{1DDE052A-D0BA-458C-8AAC-D8BBB7CABC37}" type="presParOf" srcId="{95CD6210-7DB1-47AE-9A15-7AE7EC7685AC}" destId="{6CF923A0-AEED-4ABE-B67B-D81A147D843C}" srcOrd="1" destOrd="0" presId="urn:microsoft.com/office/officeart/2005/8/layout/vList6"/>
    <dgm:cxn modelId="{80F3962D-84AC-45E6-97E5-55B7ECB2AAC2}" type="presParOf" srcId="{95CD6210-7DB1-47AE-9A15-7AE7EC7685AC}" destId="{2D819915-D964-46C7-9C32-477064DFA632}" srcOrd="2" destOrd="0" presId="urn:microsoft.com/office/officeart/2005/8/layout/vList6"/>
    <dgm:cxn modelId="{5FEA4A9B-E4E7-4974-B07F-18E04A7DA475}" type="presParOf" srcId="{2D819915-D964-46C7-9C32-477064DFA632}" destId="{086AECBC-7B8D-4B84-83DB-909D66BF110B}" srcOrd="0" destOrd="0" presId="urn:microsoft.com/office/officeart/2005/8/layout/vList6"/>
    <dgm:cxn modelId="{14BA1161-E4A4-43B0-BBC9-541CDA160777}" type="presParOf" srcId="{2D819915-D964-46C7-9C32-477064DFA632}" destId="{6CEB69F0-911D-4909-A3AE-B4227209527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FD18EAE-6C88-4ECD-9191-CD76C2B91AEF}" type="doc">
      <dgm:prSet loTypeId="urn:microsoft.com/office/officeart/2005/8/layout/vList2" loCatId="list" qsTypeId="urn:microsoft.com/office/officeart/2005/8/quickstyle/simple1" qsCatId="simple" csTypeId="urn:microsoft.com/office/officeart/2005/8/colors/accent6_1" csCatId="accent6" phldr="1"/>
      <dgm:spPr/>
      <dgm:t>
        <a:bodyPr/>
        <a:lstStyle/>
        <a:p>
          <a:endParaRPr lang="en-US"/>
        </a:p>
      </dgm:t>
    </dgm:pt>
    <dgm:pt modelId="{4C4DB367-815A-47DD-B02C-D6F2087BC466}">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dirty="0">
              <a:solidFill>
                <a:srgbClr val="002060"/>
              </a:solidFill>
            </a:rPr>
            <a:t>Increased patient throughput compared to screen-film and CR</a:t>
          </a:r>
        </a:p>
      </dgm:t>
    </dgm:pt>
    <dgm:pt modelId="{57453009-7881-44B1-9C55-F8ACC30B2805}" type="parTrans" cxnId="{C72E502F-C774-4C1D-8637-27E65F45205C}">
      <dgm:prSet/>
      <dgm:spPr/>
      <dgm:t>
        <a:bodyPr/>
        <a:lstStyle/>
        <a:p>
          <a:endParaRPr lang="en-US"/>
        </a:p>
      </dgm:t>
    </dgm:pt>
    <dgm:pt modelId="{63189863-AD37-44FE-BA2C-402A78321871}" type="sibTrans" cxnId="{C72E502F-C774-4C1D-8637-27E65F45205C}">
      <dgm:prSet/>
      <dgm:spPr/>
      <dgm:t>
        <a:bodyPr/>
        <a:lstStyle/>
        <a:p>
          <a:endParaRPr lang="en-US"/>
        </a:p>
      </dgm:t>
    </dgm:pt>
    <dgm:pt modelId="{DA53BD1C-F28A-41DD-A082-09F86DFB3A47}">
      <dgm:prSet custT="1"/>
      <dgm:spPr>
        <a:solidFill>
          <a:schemeClr val="accent4">
            <a:lumMod val="20000"/>
            <a:lumOff val="80000"/>
          </a:schemeClr>
        </a:solidFill>
      </dgm:spPr>
      <dgm:t>
        <a:bodyPr/>
        <a:lstStyle/>
        <a:p>
          <a:pPr rtl="0"/>
          <a:r>
            <a:rPr lang="en-US" sz="2000" dirty="0">
              <a:solidFill>
                <a:srgbClr val="002060"/>
              </a:solidFill>
            </a:rPr>
            <a:t>6 or more screening exams/hour may be completed easily using digital mammography, as compared to 3 - 4 with screen-film </a:t>
          </a:r>
          <a:r>
            <a:rPr lang="en-US" sz="2000" dirty="0" smtClean="0">
              <a:solidFill>
                <a:srgbClr val="002060"/>
              </a:solidFill>
            </a:rPr>
            <a:t>&amp; </a:t>
          </a:r>
          <a:r>
            <a:rPr lang="en-US" sz="2000" dirty="0">
              <a:solidFill>
                <a:srgbClr val="002060"/>
              </a:solidFill>
            </a:rPr>
            <a:t>CR mammography</a:t>
          </a:r>
        </a:p>
      </dgm:t>
    </dgm:pt>
    <dgm:pt modelId="{25503B2E-BC10-498D-A76F-62D3D5B0773D}" type="parTrans" cxnId="{C4C0E8FD-6E3A-48A4-AA43-78632C587EFE}">
      <dgm:prSet/>
      <dgm:spPr/>
      <dgm:t>
        <a:bodyPr/>
        <a:lstStyle/>
        <a:p>
          <a:endParaRPr lang="en-US"/>
        </a:p>
      </dgm:t>
    </dgm:pt>
    <dgm:pt modelId="{D4F42936-49CD-47E9-BAC4-78FFDCE2D693}" type="sibTrans" cxnId="{C4C0E8FD-6E3A-48A4-AA43-78632C587EFE}">
      <dgm:prSet/>
      <dgm:spPr/>
      <dgm:t>
        <a:bodyPr/>
        <a:lstStyle/>
        <a:p>
          <a:endParaRPr lang="en-US"/>
        </a:p>
      </dgm:t>
    </dgm:pt>
    <dgm:pt modelId="{8B75D3CB-9D2C-411F-9FA5-4DD5DBCAB348}">
      <dgm:prSet custT="1"/>
      <dgm:spPr>
        <a:solidFill>
          <a:schemeClr val="accent4">
            <a:lumMod val="20000"/>
            <a:lumOff val="80000"/>
          </a:schemeClr>
        </a:solidFill>
      </dgm:spPr>
      <dgm:t>
        <a:bodyPr/>
        <a:lstStyle/>
        <a:p>
          <a:pPr rtl="0"/>
          <a:r>
            <a:rPr lang="en-US" sz="2000" dirty="0">
              <a:solidFill>
                <a:srgbClr val="002060"/>
              </a:solidFill>
            </a:rPr>
            <a:t>Needle localizations can be completed much faster</a:t>
          </a:r>
        </a:p>
      </dgm:t>
    </dgm:pt>
    <dgm:pt modelId="{16F59229-17AA-4302-8E66-B34E306782AE}" type="parTrans" cxnId="{ABACE304-A9BB-415D-B45C-AF29F659CEAE}">
      <dgm:prSet/>
      <dgm:spPr/>
      <dgm:t>
        <a:bodyPr/>
        <a:lstStyle/>
        <a:p>
          <a:endParaRPr lang="en-US"/>
        </a:p>
      </dgm:t>
    </dgm:pt>
    <dgm:pt modelId="{35C1B151-70AA-4593-95EB-535DBD5115DC}" type="sibTrans" cxnId="{ABACE304-A9BB-415D-B45C-AF29F659CEAE}">
      <dgm:prSet/>
      <dgm:spPr/>
      <dgm:t>
        <a:bodyPr/>
        <a:lstStyle/>
        <a:p>
          <a:endParaRPr lang="en-US"/>
        </a:p>
      </dgm:t>
    </dgm:pt>
    <dgm:pt modelId="{513A393E-78A6-4834-9E84-ACE142020F43}">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0" dirty="0">
              <a:solidFill>
                <a:srgbClr val="002060"/>
              </a:solidFill>
            </a:rPr>
            <a:t>Fewer exam rooms needed for comparable patient volume</a:t>
          </a:r>
        </a:p>
      </dgm:t>
    </dgm:pt>
    <dgm:pt modelId="{82389C84-5646-4DB8-82AB-1D6D73EF89AE}" type="parTrans" cxnId="{B43532DD-165F-4357-8F34-752B3AC2C213}">
      <dgm:prSet/>
      <dgm:spPr/>
      <dgm:t>
        <a:bodyPr/>
        <a:lstStyle/>
        <a:p>
          <a:endParaRPr lang="en-US"/>
        </a:p>
      </dgm:t>
    </dgm:pt>
    <dgm:pt modelId="{3AD750F7-2A9A-4906-92CE-240B3147AFB4}" type="sibTrans" cxnId="{B43532DD-165F-4357-8F34-752B3AC2C213}">
      <dgm:prSet/>
      <dgm:spPr/>
      <dgm:t>
        <a:bodyPr/>
        <a:lstStyle/>
        <a:p>
          <a:endParaRPr lang="en-US"/>
        </a:p>
      </dgm:t>
    </dgm:pt>
    <dgm:pt modelId="{769AD3C8-B8C4-469E-B1E7-3C06776E3864}">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0" dirty="0">
              <a:solidFill>
                <a:srgbClr val="002060"/>
              </a:solidFill>
            </a:rPr>
            <a:t>Elimination of costs associated with film, </a:t>
          </a:r>
          <a:r>
            <a:rPr lang="en-US" sz="2400" b="0" dirty="0" smtClean="0">
              <a:solidFill>
                <a:srgbClr val="002060"/>
              </a:solidFill>
            </a:rPr>
            <a:t>processors </a:t>
          </a:r>
          <a:r>
            <a:rPr lang="en-US" sz="2400" b="0" dirty="0">
              <a:solidFill>
                <a:srgbClr val="002060"/>
              </a:solidFill>
            </a:rPr>
            <a:t>and </a:t>
          </a:r>
          <a:r>
            <a:rPr lang="en-US" sz="2400" b="0" dirty="0" smtClean="0">
              <a:solidFill>
                <a:srgbClr val="002060"/>
              </a:solidFill>
            </a:rPr>
            <a:t>storage</a:t>
          </a:r>
          <a:r>
            <a:rPr lang="en-US" sz="2400" b="0" dirty="0">
              <a:solidFill>
                <a:srgbClr val="002060"/>
              </a:solidFill>
            </a:rPr>
            <a:t>, included labor for filing and retrieval of films</a:t>
          </a:r>
        </a:p>
      </dgm:t>
    </dgm:pt>
    <dgm:pt modelId="{19047D00-5B53-4067-98BF-CD1D340ACB2E}" type="parTrans" cxnId="{19DE8046-DF8B-4BFD-96AC-97DE2F2FE81C}">
      <dgm:prSet/>
      <dgm:spPr/>
      <dgm:t>
        <a:bodyPr/>
        <a:lstStyle/>
        <a:p>
          <a:endParaRPr lang="en-US"/>
        </a:p>
      </dgm:t>
    </dgm:pt>
    <dgm:pt modelId="{7C81A09C-472D-46CD-8BBA-34C19353DBE2}" type="sibTrans" cxnId="{19DE8046-DF8B-4BFD-96AC-97DE2F2FE81C}">
      <dgm:prSet/>
      <dgm:spPr/>
      <dgm:t>
        <a:bodyPr/>
        <a:lstStyle/>
        <a:p>
          <a:endParaRPr lang="en-US"/>
        </a:p>
      </dgm:t>
    </dgm:pt>
    <dgm:pt modelId="{7C6203E2-88A8-4644-BCC0-BE23A7E9E1FE}">
      <dgm:prSet custT="1"/>
      <dgm:spPr>
        <a:solidFill>
          <a:schemeClr val="accent4">
            <a:lumMod val="20000"/>
            <a:lumOff val="80000"/>
          </a:schemeClr>
        </a:solidFill>
      </dgm:spPr>
      <dgm:t>
        <a:bodyPr/>
        <a:lstStyle/>
        <a:p>
          <a:pPr rtl="0"/>
          <a:endParaRPr lang="en-US" sz="1800" dirty="0">
            <a:solidFill>
              <a:srgbClr val="002060"/>
            </a:solidFill>
          </a:endParaRPr>
        </a:p>
      </dgm:t>
    </dgm:pt>
    <dgm:pt modelId="{390E2292-560D-4812-AF70-D27C3C152778}" type="parTrans" cxnId="{8364232B-D90A-4569-9782-56AEDC8EAAE9}">
      <dgm:prSet/>
      <dgm:spPr/>
      <dgm:t>
        <a:bodyPr/>
        <a:lstStyle/>
        <a:p>
          <a:endParaRPr lang="en-US"/>
        </a:p>
      </dgm:t>
    </dgm:pt>
    <dgm:pt modelId="{C26F3FEE-F618-4355-8B44-F90B1E1B69FC}" type="sibTrans" cxnId="{8364232B-D90A-4569-9782-56AEDC8EAAE9}">
      <dgm:prSet/>
      <dgm:spPr/>
      <dgm:t>
        <a:bodyPr/>
        <a:lstStyle/>
        <a:p>
          <a:endParaRPr lang="en-US"/>
        </a:p>
      </dgm:t>
    </dgm:pt>
    <dgm:pt modelId="{5D66AC02-EF91-482C-859A-BE0584159302}" type="pres">
      <dgm:prSet presAssocID="{7FD18EAE-6C88-4ECD-9191-CD76C2B91AEF}" presName="linear" presStyleCnt="0">
        <dgm:presLayoutVars>
          <dgm:animLvl val="lvl"/>
          <dgm:resizeHandles val="exact"/>
        </dgm:presLayoutVars>
      </dgm:prSet>
      <dgm:spPr/>
      <dgm:t>
        <a:bodyPr/>
        <a:lstStyle/>
        <a:p>
          <a:endParaRPr lang="en-US"/>
        </a:p>
      </dgm:t>
    </dgm:pt>
    <dgm:pt modelId="{6FC179D3-63F4-4CFA-A682-54937F81A567}" type="pres">
      <dgm:prSet presAssocID="{4C4DB367-815A-47DD-B02C-D6F2087BC466}" presName="parentText" presStyleLbl="node1" presStyleIdx="0" presStyleCnt="3">
        <dgm:presLayoutVars>
          <dgm:chMax val="0"/>
          <dgm:bulletEnabled val="1"/>
        </dgm:presLayoutVars>
      </dgm:prSet>
      <dgm:spPr/>
      <dgm:t>
        <a:bodyPr/>
        <a:lstStyle/>
        <a:p>
          <a:endParaRPr lang="en-US"/>
        </a:p>
      </dgm:t>
    </dgm:pt>
    <dgm:pt modelId="{7C96B99E-58CC-4F67-AFD9-3A60B7FEDFC3}" type="pres">
      <dgm:prSet presAssocID="{4C4DB367-815A-47DD-B02C-D6F2087BC466}" presName="childText" presStyleLbl="revTx" presStyleIdx="0" presStyleCnt="1">
        <dgm:presLayoutVars>
          <dgm:bulletEnabled val="1"/>
        </dgm:presLayoutVars>
      </dgm:prSet>
      <dgm:spPr/>
      <dgm:t>
        <a:bodyPr/>
        <a:lstStyle/>
        <a:p>
          <a:endParaRPr lang="en-US"/>
        </a:p>
      </dgm:t>
    </dgm:pt>
    <dgm:pt modelId="{58A906CF-AA7D-4A78-8D4F-B2F4AAB8F49C}" type="pres">
      <dgm:prSet presAssocID="{513A393E-78A6-4834-9E84-ACE142020F43}" presName="parentText" presStyleLbl="node1" presStyleIdx="1" presStyleCnt="3">
        <dgm:presLayoutVars>
          <dgm:chMax val="0"/>
          <dgm:bulletEnabled val="1"/>
        </dgm:presLayoutVars>
      </dgm:prSet>
      <dgm:spPr/>
      <dgm:t>
        <a:bodyPr/>
        <a:lstStyle/>
        <a:p>
          <a:endParaRPr lang="en-US"/>
        </a:p>
      </dgm:t>
    </dgm:pt>
    <dgm:pt modelId="{DF2AC063-3B10-49B6-A8E6-C39439A8C17C}" type="pres">
      <dgm:prSet presAssocID="{3AD750F7-2A9A-4906-92CE-240B3147AFB4}" presName="spacer" presStyleCnt="0"/>
      <dgm:spPr/>
    </dgm:pt>
    <dgm:pt modelId="{F779B8DF-1729-4666-BA2E-522D9E2E181E}" type="pres">
      <dgm:prSet presAssocID="{769AD3C8-B8C4-469E-B1E7-3C06776E3864}" presName="parentText" presStyleLbl="node1" presStyleIdx="2" presStyleCnt="3">
        <dgm:presLayoutVars>
          <dgm:chMax val="0"/>
          <dgm:bulletEnabled val="1"/>
        </dgm:presLayoutVars>
      </dgm:prSet>
      <dgm:spPr/>
      <dgm:t>
        <a:bodyPr/>
        <a:lstStyle/>
        <a:p>
          <a:endParaRPr lang="en-US"/>
        </a:p>
      </dgm:t>
    </dgm:pt>
  </dgm:ptLst>
  <dgm:cxnLst>
    <dgm:cxn modelId="{8364232B-D90A-4569-9782-56AEDC8EAAE9}" srcId="{4C4DB367-815A-47DD-B02C-D6F2087BC466}" destId="{7C6203E2-88A8-4644-BCC0-BE23A7E9E1FE}" srcOrd="0" destOrd="0" parTransId="{390E2292-560D-4812-AF70-D27C3C152778}" sibTransId="{C26F3FEE-F618-4355-8B44-F90B1E1B69FC}"/>
    <dgm:cxn modelId="{A4EA51D4-E795-4394-BE25-92E82F9F8C6B}" type="presOf" srcId="{7FD18EAE-6C88-4ECD-9191-CD76C2B91AEF}" destId="{5D66AC02-EF91-482C-859A-BE0584159302}" srcOrd="0" destOrd="0" presId="urn:microsoft.com/office/officeart/2005/8/layout/vList2"/>
    <dgm:cxn modelId="{E618A60F-0D9E-4DC6-B852-16355EFC70EC}" type="presOf" srcId="{4C4DB367-815A-47DD-B02C-D6F2087BC466}" destId="{6FC179D3-63F4-4CFA-A682-54937F81A567}" srcOrd="0" destOrd="0" presId="urn:microsoft.com/office/officeart/2005/8/layout/vList2"/>
    <dgm:cxn modelId="{ABACE304-A9BB-415D-B45C-AF29F659CEAE}" srcId="{4C4DB367-815A-47DD-B02C-D6F2087BC466}" destId="{8B75D3CB-9D2C-411F-9FA5-4DD5DBCAB348}" srcOrd="2" destOrd="0" parTransId="{16F59229-17AA-4302-8E66-B34E306782AE}" sibTransId="{35C1B151-70AA-4593-95EB-535DBD5115DC}"/>
    <dgm:cxn modelId="{C4C0E8FD-6E3A-48A4-AA43-78632C587EFE}" srcId="{4C4DB367-815A-47DD-B02C-D6F2087BC466}" destId="{DA53BD1C-F28A-41DD-A082-09F86DFB3A47}" srcOrd="1" destOrd="0" parTransId="{25503B2E-BC10-498D-A76F-62D3D5B0773D}" sibTransId="{D4F42936-49CD-47E9-BAC4-78FFDCE2D693}"/>
    <dgm:cxn modelId="{E66961EB-E96E-484F-A5D1-8B81E51A46A2}" type="presOf" srcId="{8B75D3CB-9D2C-411F-9FA5-4DD5DBCAB348}" destId="{7C96B99E-58CC-4F67-AFD9-3A60B7FEDFC3}" srcOrd="0" destOrd="2" presId="urn:microsoft.com/office/officeart/2005/8/layout/vList2"/>
    <dgm:cxn modelId="{55F27D54-1091-4871-ADCE-B43376FB71B5}" type="presOf" srcId="{769AD3C8-B8C4-469E-B1E7-3C06776E3864}" destId="{F779B8DF-1729-4666-BA2E-522D9E2E181E}" srcOrd="0" destOrd="0" presId="urn:microsoft.com/office/officeart/2005/8/layout/vList2"/>
    <dgm:cxn modelId="{C72E502F-C774-4C1D-8637-27E65F45205C}" srcId="{7FD18EAE-6C88-4ECD-9191-CD76C2B91AEF}" destId="{4C4DB367-815A-47DD-B02C-D6F2087BC466}" srcOrd="0" destOrd="0" parTransId="{57453009-7881-44B1-9C55-F8ACC30B2805}" sibTransId="{63189863-AD37-44FE-BA2C-402A78321871}"/>
    <dgm:cxn modelId="{1650FC3C-41E6-45EC-B79F-C225C18440CF}" type="presOf" srcId="{DA53BD1C-F28A-41DD-A082-09F86DFB3A47}" destId="{7C96B99E-58CC-4F67-AFD9-3A60B7FEDFC3}" srcOrd="0" destOrd="1" presId="urn:microsoft.com/office/officeart/2005/8/layout/vList2"/>
    <dgm:cxn modelId="{06F647A8-7918-44F9-8696-A40CBEAAD1A3}" type="presOf" srcId="{513A393E-78A6-4834-9E84-ACE142020F43}" destId="{58A906CF-AA7D-4A78-8D4F-B2F4AAB8F49C}" srcOrd="0" destOrd="0" presId="urn:microsoft.com/office/officeart/2005/8/layout/vList2"/>
    <dgm:cxn modelId="{B43532DD-165F-4357-8F34-752B3AC2C213}" srcId="{7FD18EAE-6C88-4ECD-9191-CD76C2B91AEF}" destId="{513A393E-78A6-4834-9E84-ACE142020F43}" srcOrd="1" destOrd="0" parTransId="{82389C84-5646-4DB8-82AB-1D6D73EF89AE}" sibTransId="{3AD750F7-2A9A-4906-92CE-240B3147AFB4}"/>
    <dgm:cxn modelId="{6E621B7A-7818-44FB-9136-C9FE7D9C7B0D}" type="presOf" srcId="{7C6203E2-88A8-4644-BCC0-BE23A7E9E1FE}" destId="{7C96B99E-58CC-4F67-AFD9-3A60B7FEDFC3}" srcOrd="0" destOrd="0" presId="urn:microsoft.com/office/officeart/2005/8/layout/vList2"/>
    <dgm:cxn modelId="{19DE8046-DF8B-4BFD-96AC-97DE2F2FE81C}" srcId="{7FD18EAE-6C88-4ECD-9191-CD76C2B91AEF}" destId="{769AD3C8-B8C4-469E-B1E7-3C06776E3864}" srcOrd="2" destOrd="0" parTransId="{19047D00-5B53-4067-98BF-CD1D340ACB2E}" sibTransId="{7C81A09C-472D-46CD-8BBA-34C19353DBE2}"/>
    <dgm:cxn modelId="{59341D70-E6BC-42DB-A4CA-7C438C094FDC}" type="presParOf" srcId="{5D66AC02-EF91-482C-859A-BE0584159302}" destId="{6FC179D3-63F4-4CFA-A682-54937F81A567}" srcOrd="0" destOrd="0" presId="urn:microsoft.com/office/officeart/2005/8/layout/vList2"/>
    <dgm:cxn modelId="{D0A48252-741F-4C8E-8FED-2113C46857E0}" type="presParOf" srcId="{5D66AC02-EF91-482C-859A-BE0584159302}" destId="{7C96B99E-58CC-4F67-AFD9-3A60B7FEDFC3}" srcOrd="1" destOrd="0" presId="urn:microsoft.com/office/officeart/2005/8/layout/vList2"/>
    <dgm:cxn modelId="{6742AC7F-92EC-459A-974F-751D25050462}" type="presParOf" srcId="{5D66AC02-EF91-482C-859A-BE0584159302}" destId="{58A906CF-AA7D-4A78-8D4F-B2F4AAB8F49C}" srcOrd="2" destOrd="0" presId="urn:microsoft.com/office/officeart/2005/8/layout/vList2"/>
    <dgm:cxn modelId="{F0CC0B1C-9993-4529-9476-283A924D84D9}" type="presParOf" srcId="{5D66AC02-EF91-482C-859A-BE0584159302}" destId="{DF2AC063-3B10-49B6-A8E6-C39439A8C17C}" srcOrd="3" destOrd="0" presId="urn:microsoft.com/office/officeart/2005/8/layout/vList2"/>
    <dgm:cxn modelId="{AACCDCA7-7788-4C55-BA21-4D1EC69FEA81}" type="presParOf" srcId="{5D66AC02-EF91-482C-859A-BE0584159302}" destId="{F779B8DF-1729-4666-BA2E-522D9E2E181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27BDE9D-9C2B-47A9-AC02-5F9465C18CD8}"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F2B275E5-AA92-4F18-A78B-E48198A1162F}">
      <dgm:prSet phldrT="[Text]" custT="1">
        <dgm:style>
          <a:lnRef idx="2">
            <a:schemeClr val="accent1"/>
          </a:lnRef>
          <a:fillRef idx="1">
            <a:schemeClr val="lt1"/>
          </a:fillRef>
          <a:effectRef idx="0">
            <a:schemeClr val="accent1"/>
          </a:effectRef>
          <a:fontRef idx="minor">
            <a:schemeClr val="dk1"/>
          </a:fontRef>
        </dgm:style>
      </dgm:prSet>
      <dgm:spPr>
        <a:solidFill>
          <a:schemeClr val="accent4">
            <a:lumMod val="20000"/>
            <a:lumOff val="80000"/>
          </a:schemeClr>
        </a:solidFill>
      </dgm:spPr>
      <dgm:t>
        <a:bodyPr/>
        <a:lstStyle/>
        <a:p>
          <a:r>
            <a:rPr lang="en-US" sz="2800" dirty="0" smtClean="0"/>
            <a:t>Digital </a:t>
          </a:r>
          <a:r>
            <a:rPr lang="en-US" sz="2800" dirty="0"/>
            <a:t>Imaging and Communications in Medicine</a:t>
          </a:r>
        </a:p>
      </dgm:t>
    </dgm:pt>
    <dgm:pt modelId="{54695BD1-533C-4D55-8288-A835ED370DCB}" type="parTrans" cxnId="{C979FDEE-DB37-45F8-BD7A-17929CA78D7E}">
      <dgm:prSet/>
      <dgm:spPr/>
      <dgm:t>
        <a:bodyPr/>
        <a:lstStyle/>
        <a:p>
          <a:endParaRPr lang="en-US"/>
        </a:p>
      </dgm:t>
    </dgm:pt>
    <dgm:pt modelId="{50EF53C4-AB1E-43B8-AE74-0508629CE16A}" type="sibTrans" cxnId="{C979FDEE-DB37-45F8-BD7A-17929CA78D7E}">
      <dgm:prSet/>
      <dgm:spPr/>
      <dgm:t>
        <a:bodyPr/>
        <a:lstStyle/>
        <a:p>
          <a:endParaRPr lang="en-US"/>
        </a:p>
      </dgm:t>
    </dgm:pt>
    <dgm:pt modelId="{555C82D1-ACA9-4293-B33B-564CD06CE7DA}">
      <dgm:prSet custT="1"/>
      <dgm:spPr>
        <a:solidFill>
          <a:schemeClr val="accent4">
            <a:lumMod val="20000"/>
            <a:lumOff val="80000"/>
            <a:alpha val="50000"/>
          </a:schemeClr>
        </a:solidFill>
        <a:ln>
          <a:solidFill>
            <a:schemeClr val="accent1"/>
          </a:solidFill>
        </a:ln>
      </dgm:spPr>
      <dgm:t>
        <a:bodyPr/>
        <a:lstStyle/>
        <a:p>
          <a:r>
            <a:rPr lang="en-US" sz="2800" dirty="0">
              <a:solidFill>
                <a:srgbClr val="002060"/>
              </a:solidFill>
            </a:rPr>
            <a:t>The </a:t>
          </a:r>
          <a:r>
            <a:rPr lang="en-US" sz="2800" b="1" dirty="0">
              <a:solidFill>
                <a:srgbClr val="002060"/>
              </a:solidFill>
            </a:rPr>
            <a:t>standard</a:t>
          </a:r>
          <a:r>
            <a:rPr lang="en-US" sz="2800" dirty="0">
              <a:solidFill>
                <a:srgbClr val="002060"/>
              </a:solidFill>
            </a:rPr>
            <a:t> </a:t>
          </a:r>
          <a:r>
            <a:rPr lang="en-US" sz="2800" dirty="0" smtClean="0">
              <a:solidFill>
                <a:srgbClr val="002060"/>
              </a:solidFill>
            </a:rPr>
            <a:t>for </a:t>
          </a:r>
          <a:r>
            <a:rPr lang="en-US" sz="2800" dirty="0">
              <a:solidFill>
                <a:srgbClr val="002060"/>
              </a:solidFill>
            </a:rPr>
            <a:t>transferring images and data among PACS / print devices</a:t>
          </a:r>
        </a:p>
      </dgm:t>
    </dgm:pt>
    <dgm:pt modelId="{493D7295-500C-4803-9F32-8756C1C7FD00}" type="parTrans" cxnId="{E1B73525-1035-4709-BE17-95DAD38AF4F2}">
      <dgm:prSet/>
      <dgm:spPr/>
      <dgm:t>
        <a:bodyPr/>
        <a:lstStyle/>
        <a:p>
          <a:endParaRPr lang="en-US"/>
        </a:p>
      </dgm:t>
    </dgm:pt>
    <dgm:pt modelId="{0957AECA-9C61-4316-841C-3A83F51F3019}" type="sibTrans" cxnId="{E1B73525-1035-4709-BE17-95DAD38AF4F2}">
      <dgm:prSet/>
      <dgm:spPr/>
      <dgm:t>
        <a:bodyPr/>
        <a:lstStyle/>
        <a:p>
          <a:endParaRPr lang="en-US"/>
        </a:p>
      </dgm:t>
    </dgm:pt>
    <dgm:pt modelId="{9181DCAE-E10F-4ACF-B437-54AB58E5CAF2}">
      <dgm:prSet phldrT="[Text]" custT="1"/>
      <dgm:spPr/>
      <dgm:t>
        <a:bodyPr/>
        <a:lstStyle/>
        <a:p>
          <a:r>
            <a:rPr lang="en-US" sz="2400" dirty="0">
              <a:solidFill>
                <a:srgbClr val="002060"/>
              </a:solidFill>
            </a:rPr>
            <a:t>The most common format for image storage </a:t>
          </a:r>
        </a:p>
      </dgm:t>
    </dgm:pt>
    <dgm:pt modelId="{3B23FE0B-FBD4-4C4B-94F0-391B7ED306B9}" type="parTrans" cxnId="{27033B86-7306-44DF-89D1-84C0CC04DDBF}">
      <dgm:prSet/>
      <dgm:spPr/>
      <dgm:t>
        <a:bodyPr/>
        <a:lstStyle/>
        <a:p>
          <a:endParaRPr lang="en-US"/>
        </a:p>
      </dgm:t>
    </dgm:pt>
    <dgm:pt modelId="{A6A7023F-8E90-4A25-8C42-1A1B337249E6}" type="sibTrans" cxnId="{27033B86-7306-44DF-89D1-84C0CC04DDBF}">
      <dgm:prSet/>
      <dgm:spPr/>
      <dgm:t>
        <a:bodyPr/>
        <a:lstStyle/>
        <a:p>
          <a:endParaRPr lang="en-US"/>
        </a:p>
      </dgm:t>
    </dgm:pt>
    <dgm:pt modelId="{5D34F5F8-1F6F-4E78-981D-9B377D53EED5}">
      <dgm:prSet phldrT="[Text]" custT="1"/>
      <dgm:spPr/>
      <dgm:t>
        <a:bodyPr/>
        <a:lstStyle/>
        <a:p>
          <a:endParaRPr lang="en-US" sz="2800" dirty="0"/>
        </a:p>
      </dgm:t>
    </dgm:pt>
    <dgm:pt modelId="{BCB8E9F6-210D-45F0-B074-15D351CD90B9}" type="parTrans" cxnId="{5A21CF5E-1F41-4FDB-B597-4E024BCBB412}">
      <dgm:prSet/>
      <dgm:spPr/>
      <dgm:t>
        <a:bodyPr/>
        <a:lstStyle/>
        <a:p>
          <a:endParaRPr lang="en-US"/>
        </a:p>
      </dgm:t>
    </dgm:pt>
    <dgm:pt modelId="{6505F76E-F0C9-46FA-8920-D141D54AD649}" type="sibTrans" cxnId="{5A21CF5E-1F41-4FDB-B597-4E024BCBB412}">
      <dgm:prSet/>
      <dgm:spPr/>
      <dgm:t>
        <a:bodyPr/>
        <a:lstStyle/>
        <a:p>
          <a:endParaRPr lang="en-US"/>
        </a:p>
      </dgm:t>
    </dgm:pt>
    <dgm:pt modelId="{1595B936-8404-46F3-B6FF-4B9A15446A75}" type="pres">
      <dgm:prSet presAssocID="{027BDE9D-9C2B-47A9-AC02-5F9465C18CD8}" presName="linear" presStyleCnt="0">
        <dgm:presLayoutVars>
          <dgm:animLvl val="lvl"/>
          <dgm:resizeHandles val="exact"/>
        </dgm:presLayoutVars>
      </dgm:prSet>
      <dgm:spPr/>
      <dgm:t>
        <a:bodyPr/>
        <a:lstStyle/>
        <a:p>
          <a:endParaRPr lang="en-US"/>
        </a:p>
      </dgm:t>
    </dgm:pt>
    <dgm:pt modelId="{46521A45-E077-4C3D-B166-C1C80ADB3381}" type="pres">
      <dgm:prSet presAssocID="{F2B275E5-AA92-4F18-A78B-E48198A1162F}" presName="parentText" presStyleLbl="node1" presStyleIdx="0" presStyleCnt="2" custScaleY="98160">
        <dgm:presLayoutVars>
          <dgm:chMax val="0"/>
          <dgm:bulletEnabled val="1"/>
        </dgm:presLayoutVars>
      </dgm:prSet>
      <dgm:spPr/>
      <dgm:t>
        <a:bodyPr/>
        <a:lstStyle/>
        <a:p>
          <a:endParaRPr lang="en-US"/>
        </a:p>
      </dgm:t>
    </dgm:pt>
    <dgm:pt modelId="{C264F920-EBB4-4699-BB6B-464AD65808A0}" type="pres">
      <dgm:prSet presAssocID="{F2B275E5-AA92-4F18-A78B-E48198A1162F}" presName="childText" presStyleLbl="revTx" presStyleIdx="0" presStyleCnt="1">
        <dgm:presLayoutVars>
          <dgm:bulletEnabled val="1"/>
        </dgm:presLayoutVars>
      </dgm:prSet>
      <dgm:spPr/>
      <dgm:t>
        <a:bodyPr/>
        <a:lstStyle/>
        <a:p>
          <a:endParaRPr lang="en-US"/>
        </a:p>
      </dgm:t>
    </dgm:pt>
    <dgm:pt modelId="{D75569DB-186F-40D4-9FEA-2E6AF2B1CC70}" type="pres">
      <dgm:prSet presAssocID="{555C82D1-ACA9-4293-B33B-564CD06CE7DA}" presName="parentText" presStyleLbl="node1" presStyleIdx="1" presStyleCnt="2">
        <dgm:presLayoutVars>
          <dgm:chMax val="0"/>
          <dgm:bulletEnabled val="1"/>
        </dgm:presLayoutVars>
      </dgm:prSet>
      <dgm:spPr/>
      <dgm:t>
        <a:bodyPr/>
        <a:lstStyle/>
        <a:p>
          <a:endParaRPr lang="en-US"/>
        </a:p>
      </dgm:t>
    </dgm:pt>
  </dgm:ptLst>
  <dgm:cxnLst>
    <dgm:cxn modelId="{E1B73525-1035-4709-BE17-95DAD38AF4F2}" srcId="{027BDE9D-9C2B-47A9-AC02-5F9465C18CD8}" destId="{555C82D1-ACA9-4293-B33B-564CD06CE7DA}" srcOrd="1" destOrd="0" parTransId="{493D7295-500C-4803-9F32-8756C1C7FD00}" sibTransId="{0957AECA-9C61-4316-841C-3A83F51F3019}"/>
    <dgm:cxn modelId="{5A21CF5E-1F41-4FDB-B597-4E024BCBB412}" srcId="{F2B275E5-AA92-4F18-A78B-E48198A1162F}" destId="{5D34F5F8-1F6F-4E78-981D-9B377D53EED5}" srcOrd="0" destOrd="0" parTransId="{BCB8E9F6-210D-45F0-B074-15D351CD90B9}" sibTransId="{6505F76E-F0C9-46FA-8920-D141D54AD649}"/>
    <dgm:cxn modelId="{B4FAFC20-D5CC-4CF4-BF60-51DA79C47B2E}" type="presOf" srcId="{555C82D1-ACA9-4293-B33B-564CD06CE7DA}" destId="{D75569DB-186F-40D4-9FEA-2E6AF2B1CC70}" srcOrd="0" destOrd="0" presId="urn:microsoft.com/office/officeart/2005/8/layout/vList2"/>
    <dgm:cxn modelId="{D58B1A3F-6179-4697-9631-0449584BA51D}" type="presOf" srcId="{027BDE9D-9C2B-47A9-AC02-5F9465C18CD8}" destId="{1595B936-8404-46F3-B6FF-4B9A15446A75}" srcOrd="0" destOrd="0" presId="urn:microsoft.com/office/officeart/2005/8/layout/vList2"/>
    <dgm:cxn modelId="{DE6D66E9-AFC4-4C72-AFA2-CBC067E88A9D}" type="presOf" srcId="{9181DCAE-E10F-4ACF-B437-54AB58E5CAF2}" destId="{C264F920-EBB4-4699-BB6B-464AD65808A0}" srcOrd="0" destOrd="1" presId="urn:microsoft.com/office/officeart/2005/8/layout/vList2"/>
    <dgm:cxn modelId="{C979FDEE-DB37-45F8-BD7A-17929CA78D7E}" srcId="{027BDE9D-9C2B-47A9-AC02-5F9465C18CD8}" destId="{F2B275E5-AA92-4F18-A78B-E48198A1162F}" srcOrd="0" destOrd="0" parTransId="{54695BD1-533C-4D55-8288-A835ED370DCB}" sibTransId="{50EF53C4-AB1E-43B8-AE74-0508629CE16A}"/>
    <dgm:cxn modelId="{274F2247-CB70-4388-B4AF-0DDA3D05EE2A}" type="presOf" srcId="{5D34F5F8-1F6F-4E78-981D-9B377D53EED5}" destId="{C264F920-EBB4-4699-BB6B-464AD65808A0}" srcOrd="0" destOrd="0" presId="urn:microsoft.com/office/officeart/2005/8/layout/vList2"/>
    <dgm:cxn modelId="{27033B86-7306-44DF-89D1-84C0CC04DDBF}" srcId="{F2B275E5-AA92-4F18-A78B-E48198A1162F}" destId="{9181DCAE-E10F-4ACF-B437-54AB58E5CAF2}" srcOrd="1" destOrd="0" parTransId="{3B23FE0B-FBD4-4C4B-94F0-391B7ED306B9}" sibTransId="{A6A7023F-8E90-4A25-8C42-1A1B337249E6}"/>
    <dgm:cxn modelId="{3D23390F-F9A8-4FEC-AE96-57593B9453A0}" type="presOf" srcId="{F2B275E5-AA92-4F18-A78B-E48198A1162F}" destId="{46521A45-E077-4C3D-B166-C1C80ADB3381}" srcOrd="0" destOrd="0" presId="urn:microsoft.com/office/officeart/2005/8/layout/vList2"/>
    <dgm:cxn modelId="{47AE5ACE-F2A6-4DE3-A93B-05020763214F}" type="presParOf" srcId="{1595B936-8404-46F3-B6FF-4B9A15446A75}" destId="{46521A45-E077-4C3D-B166-C1C80ADB3381}" srcOrd="0" destOrd="0" presId="urn:microsoft.com/office/officeart/2005/8/layout/vList2"/>
    <dgm:cxn modelId="{B2147266-17DD-4007-9564-E0E458D4B1E7}" type="presParOf" srcId="{1595B936-8404-46F3-B6FF-4B9A15446A75}" destId="{C264F920-EBB4-4699-BB6B-464AD65808A0}" srcOrd="1" destOrd="0" presId="urn:microsoft.com/office/officeart/2005/8/layout/vList2"/>
    <dgm:cxn modelId="{AD82CFF3-D450-4A14-B9F0-C3978547F754}" type="presParOf" srcId="{1595B936-8404-46F3-B6FF-4B9A15446A75}" destId="{D75569DB-186F-40D4-9FEA-2E6AF2B1CC7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B2A03EF-8C04-4BBF-A645-E2F45C01281F}" type="doc">
      <dgm:prSet loTypeId="urn:microsoft.com/office/officeart/2008/layout/VerticalCurvedList" loCatId="list" qsTypeId="urn:microsoft.com/office/officeart/2005/8/quickstyle/simple3" qsCatId="simple" csTypeId="urn:microsoft.com/office/officeart/2005/8/colors/accent4_1" csCatId="accent4" phldr="1"/>
      <dgm:spPr/>
      <dgm:t>
        <a:bodyPr/>
        <a:lstStyle/>
        <a:p>
          <a:endParaRPr lang="en-US"/>
        </a:p>
      </dgm:t>
    </dgm:pt>
    <dgm:pt modelId="{037C9D1A-0A47-43C2-81F3-BD1CDCDFB054}">
      <dgm:prSet phldrT="[Text]" custT="1"/>
      <dgm:spPr/>
      <dgm:t>
        <a:bodyPr/>
        <a:lstStyle/>
        <a:p>
          <a:r>
            <a:rPr lang="en-US" sz="2400" dirty="0">
              <a:solidFill>
                <a:srgbClr val="002060"/>
              </a:solidFill>
            </a:rPr>
            <a:t>Digital images are </a:t>
          </a:r>
          <a:r>
            <a:rPr lang="en-US" sz="2400" dirty="0" smtClean="0">
              <a:solidFill>
                <a:srgbClr val="002060"/>
              </a:solidFill>
            </a:rPr>
            <a:t>stored </a:t>
          </a:r>
          <a:r>
            <a:rPr lang="en-US" sz="2400" dirty="0">
              <a:solidFill>
                <a:srgbClr val="002060"/>
              </a:solidFill>
            </a:rPr>
            <a:t>in a PACS system</a:t>
          </a:r>
        </a:p>
      </dgm:t>
    </dgm:pt>
    <dgm:pt modelId="{0502CFDF-CEEF-4C18-B77E-361669C59B4F}" type="parTrans" cxnId="{7B64952A-34EF-41CA-86CB-79A1032A84D9}">
      <dgm:prSet/>
      <dgm:spPr/>
      <dgm:t>
        <a:bodyPr/>
        <a:lstStyle/>
        <a:p>
          <a:endParaRPr lang="en-US"/>
        </a:p>
      </dgm:t>
    </dgm:pt>
    <dgm:pt modelId="{BE72E54B-B11E-4064-80CA-2511761C3F64}" type="sibTrans" cxnId="{7B64952A-34EF-41CA-86CB-79A1032A84D9}">
      <dgm:prSet/>
      <dgm:spPr/>
      <dgm:t>
        <a:bodyPr/>
        <a:lstStyle/>
        <a:p>
          <a:endParaRPr lang="en-US"/>
        </a:p>
      </dgm:t>
    </dgm:pt>
    <dgm:pt modelId="{DF1A38FF-17A6-4DB2-A02E-9D9EDADD05E9}">
      <dgm:prSet phldrT="[Text]" custT="1"/>
      <dgm:spPr/>
      <dgm:t>
        <a:bodyPr/>
        <a:lstStyle/>
        <a:p>
          <a:r>
            <a:rPr lang="en-US" sz="2400" dirty="0">
              <a:solidFill>
                <a:srgbClr val="002060"/>
              </a:solidFill>
            </a:rPr>
            <a:t>Disks are generally not considered a reliable method of storage</a:t>
          </a:r>
        </a:p>
      </dgm:t>
    </dgm:pt>
    <dgm:pt modelId="{DFD5B589-53C8-4078-8C48-C56A4809ABB5}" type="parTrans" cxnId="{C8DD6707-2AE7-4F3E-AC87-F3F015101E5E}">
      <dgm:prSet/>
      <dgm:spPr/>
      <dgm:t>
        <a:bodyPr/>
        <a:lstStyle/>
        <a:p>
          <a:endParaRPr lang="en-US"/>
        </a:p>
      </dgm:t>
    </dgm:pt>
    <dgm:pt modelId="{80C7F37F-6F5C-465B-BA40-00E225940669}" type="sibTrans" cxnId="{C8DD6707-2AE7-4F3E-AC87-F3F015101E5E}">
      <dgm:prSet/>
      <dgm:spPr/>
      <dgm:t>
        <a:bodyPr/>
        <a:lstStyle/>
        <a:p>
          <a:endParaRPr lang="en-US"/>
        </a:p>
      </dgm:t>
    </dgm:pt>
    <dgm:pt modelId="{924D81F3-0B35-488C-AD37-5D8767F57602}">
      <dgm:prSet phldrT="[Text]" custT="1"/>
      <dgm:spPr/>
      <dgm:t>
        <a:bodyPr/>
        <a:lstStyle/>
        <a:p>
          <a:r>
            <a:rPr lang="en-US" sz="2400" b="1" dirty="0" smtClean="0">
              <a:solidFill>
                <a:srgbClr val="002060"/>
              </a:solidFill>
            </a:rPr>
            <a:t>PACS</a:t>
          </a:r>
          <a:r>
            <a:rPr lang="en-US" sz="2400" dirty="0" smtClean="0">
              <a:solidFill>
                <a:srgbClr val="002060"/>
              </a:solidFill>
            </a:rPr>
            <a:t> is an acronym for Picture Archiving and Communications</a:t>
          </a:r>
          <a:endParaRPr lang="en-US" sz="2400" dirty="0">
            <a:solidFill>
              <a:srgbClr val="002060"/>
            </a:solidFill>
          </a:endParaRPr>
        </a:p>
      </dgm:t>
    </dgm:pt>
    <dgm:pt modelId="{8C447E9E-DC86-4090-903E-97B4D88D119B}" type="parTrans" cxnId="{4697FD91-EC39-44CD-9EA3-4889463B8113}">
      <dgm:prSet/>
      <dgm:spPr/>
    </dgm:pt>
    <dgm:pt modelId="{C7519310-00B8-4AD6-A35D-4F8804835EC2}" type="sibTrans" cxnId="{4697FD91-EC39-44CD-9EA3-4889463B8113}">
      <dgm:prSet/>
      <dgm:spPr/>
    </dgm:pt>
    <dgm:pt modelId="{19DCA1B7-0203-41AC-853E-D95109309635}" type="pres">
      <dgm:prSet presAssocID="{7B2A03EF-8C04-4BBF-A645-E2F45C01281F}" presName="Name0" presStyleCnt="0">
        <dgm:presLayoutVars>
          <dgm:chMax val="7"/>
          <dgm:chPref val="7"/>
          <dgm:dir/>
        </dgm:presLayoutVars>
      </dgm:prSet>
      <dgm:spPr/>
      <dgm:t>
        <a:bodyPr/>
        <a:lstStyle/>
        <a:p>
          <a:endParaRPr lang="en-US"/>
        </a:p>
      </dgm:t>
    </dgm:pt>
    <dgm:pt modelId="{71ADB414-91D6-478A-817A-3EC95B35B197}" type="pres">
      <dgm:prSet presAssocID="{7B2A03EF-8C04-4BBF-A645-E2F45C01281F}" presName="Name1" presStyleCnt="0"/>
      <dgm:spPr/>
    </dgm:pt>
    <dgm:pt modelId="{23730A8B-0059-47E5-8837-FC436FA33019}" type="pres">
      <dgm:prSet presAssocID="{7B2A03EF-8C04-4BBF-A645-E2F45C01281F}" presName="cycle" presStyleCnt="0"/>
      <dgm:spPr/>
    </dgm:pt>
    <dgm:pt modelId="{C7D4F9E1-49E9-434B-A489-B674FF749026}" type="pres">
      <dgm:prSet presAssocID="{7B2A03EF-8C04-4BBF-A645-E2F45C01281F}" presName="srcNode" presStyleLbl="node1" presStyleIdx="0" presStyleCnt="3"/>
      <dgm:spPr/>
    </dgm:pt>
    <dgm:pt modelId="{7BDDA971-8E37-42C7-A2EE-4D07436F3D10}" type="pres">
      <dgm:prSet presAssocID="{7B2A03EF-8C04-4BBF-A645-E2F45C01281F}" presName="conn" presStyleLbl="parChTrans1D2" presStyleIdx="0" presStyleCnt="1"/>
      <dgm:spPr/>
      <dgm:t>
        <a:bodyPr/>
        <a:lstStyle/>
        <a:p>
          <a:endParaRPr lang="en-US"/>
        </a:p>
      </dgm:t>
    </dgm:pt>
    <dgm:pt modelId="{9B46BB9F-5102-42FB-9E22-9223844515A7}" type="pres">
      <dgm:prSet presAssocID="{7B2A03EF-8C04-4BBF-A645-E2F45C01281F}" presName="extraNode" presStyleLbl="node1" presStyleIdx="0" presStyleCnt="3"/>
      <dgm:spPr/>
    </dgm:pt>
    <dgm:pt modelId="{267EEF0F-6A6C-4395-B0EF-E67D7C2890FD}" type="pres">
      <dgm:prSet presAssocID="{7B2A03EF-8C04-4BBF-A645-E2F45C01281F}" presName="dstNode" presStyleLbl="node1" presStyleIdx="0" presStyleCnt="3"/>
      <dgm:spPr/>
    </dgm:pt>
    <dgm:pt modelId="{52179534-EC2E-464D-9EEA-B989A2ED5D7A}" type="pres">
      <dgm:prSet presAssocID="{924D81F3-0B35-488C-AD37-5D8767F57602}" presName="text_1" presStyleLbl="node1" presStyleIdx="0" presStyleCnt="3">
        <dgm:presLayoutVars>
          <dgm:bulletEnabled val="1"/>
        </dgm:presLayoutVars>
      </dgm:prSet>
      <dgm:spPr/>
      <dgm:t>
        <a:bodyPr/>
        <a:lstStyle/>
        <a:p>
          <a:endParaRPr lang="en-US"/>
        </a:p>
      </dgm:t>
    </dgm:pt>
    <dgm:pt modelId="{2AA3DFE7-6A25-448F-A70A-ABDC85CBAFC9}" type="pres">
      <dgm:prSet presAssocID="{924D81F3-0B35-488C-AD37-5D8767F57602}" presName="accent_1" presStyleCnt="0"/>
      <dgm:spPr/>
    </dgm:pt>
    <dgm:pt modelId="{24F62829-5A61-485B-8622-F49E5BD1461F}" type="pres">
      <dgm:prSet presAssocID="{924D81F3-0B35-488C-AD37-5D8767F57602}" presName="accentRepeatNode" presStyleLbl="solidFgAcc1" presStyleIdx="0" presStyleCnt="3"/>
      <dgm:spPr/>
    </dgm:pt>
    <dgm:pt modelId="{A345736A-458C-47B0-A040-161A3C155D86}" type="pres">
      <dgm:prSet presAssocID="{037C9D1A-0A47-43C2-81F3-BD1CDCDFB054}" presName="text_2" presStyleLbl="node1" presStyleIdx="1" presStyleCnt="3">
        <dgm:presLayoutVars>
          <dgm:bulletEnabled val="1"/>
        </dgm:presLayoutVars>
      </dgm:prSet>
      <dgm:spPr/>
      <dgm:t>
        <a:bodyPr/>
        <a:lstStyle/>
        <a:p>
          <a:endParaRPr lang="en-US"/>
        </a:p>
      </dgm:t>
    </dgm:pt>
    <dgm:pt modelId="{80ADB1FF-0E00-4C3F-9571-DBFB9410F240}" type="pres">
      <dgm:prSet presAssocID="{037C9D1A-0A47-43C2-81F3-BD1CDCDFB054}" presName="accent_2" presStyleCnt="0"/>
      <dgm:spPr/>
    </dgm:pt>
    <dgm:pt modelId="{73948937-506A-4F88-BA31-4BF020AB219C}" type="pres">
      <dgm:prSet presAssocID="{037C9D1A-0A47-43C2-81F3-BD1CDCDFB054}" presName="accentRepeatNode" presStyleLbl="solidFgAcc1" presStyleIdx="1" presStyleCnt="3"/>
      <dgm:spPr/>
    </dgm:pt>
    <dgm:pt modelId="{53CA8B32-957F-45BD-A7FC-F5CF715A43FC}" type="pres">
      <dgm:prSet presAssocID="{DF1A38FF-17A6-4DB2-A02E-9D9EDADD05E9}" presName="text_3" presStyleLbl="node1" presStyleIdx="2" presStyleCnt="3">
        <dgm:presLayoutVars>
          <dgm:bulletEnabled val="1"/>
        </dgm:presLayoutVars>
      </dgm:prSet>
      <dgm:spPr/>
      <dgm:t>
        <a:bodyPr/>
        <a:lstStyle/>
        <a:p>
          <a:endParaRPr lang="en-US"/>
        </a:p>
      </dgm:t>
    </dgm:pt>
    <dgm:pt modelId="{8BBD5CF8-E17C-4D98-819E-DC756FE00E72}" type="pres">
      <dgm:prSet presAssocID="{DF1A38FF-17A6-4DB2-A02E-9D9EDADD05E9}" presName="accent_3" presStyleCnt="0"/>
      <dgm:spPr/>
    </dgm:pt>
    <dgm:pt modelId="{1C23C4E6-80EB-43F7-9CC4-8FB759C4F6D4}" type="pres">
      <dgm:prSet presAssocID="{DF1A38FF-17A6-4DB2-A02E-9D9EDADD05E9}" presName="accentRepeatNode" presStyleLbl="solidFgAcc1" presStyleIdx="2" presStyleCnt="3"/>
      <dgm:spPr/>
    </dgm:pt>
  </dgm:ptLst>
  <dgm:cxnLst>
    <dgm:cxn modelId="{D07A07CF-1B5D-4D89-A212-BF3EDD430615}" type="presOf" srcId="{924D81F3-0B35-488C-AD37-5D8767F57602}" destId="{52179534-EC2E-464D-9EEA-B989A2ED5D7A}" srcOrd="0" destOrd="0" presId="urn:microsoft.com/office/officeart/2008/layout/VerticalCurvedList"/>
    <dgm:cxn modelId="{511867D4-E2F9-4591-B6C5-28504F2B03D5}" type="presOf" srcId="{C7519310-00B8-4AD6-A35D-4F8804835EC2}" destId="{7BDDA971-8E37-42C7-A2EE-4D07436F3D10}" srcOrd="0" destOrd="0" presId="urn:microsoft.com/office/officeart/2008/layout/VerticalCurvedList"/>
    <dgm:cxn modelId="{3CCF6E67-4C56-4AC9-86A7-8726FD24DC10}" type="presOf" srcId="{DF1A38FF-17A6-4DB2-A02E-9D9EDADD05E9}" destId="{53CA8B32-957F-45BD-A7FC-F5CF715A43FC}" srcOrd="0" destOrd="0" presId="urn:microsoft.com/office/officeart/2008/layout/VerticalCurvedList"/>
    <dgm:cxn modelId="{7B64952A-34EF-41CA-86CB-79A1032A84D9}" srcId="{7B2A03EF-8C04-4BBF-A645-E2F45C01281F}" destId="{037C9D1A-0A47-43C2-81F3-BD1CDCDFB054}" srcOrd="1" destOrd="0" parTransId="{0502CFDF-CEEF-4C18-B77E-361669C59B4F}" sibTransId="{BE72E54B-B11E-4064-80CA-2511761C3F64}"/>
    <dgm:cxn modelId="{4697FD91-EC39-44CD-9EA3-4889463B8113}" srcId="{7B2A03EF-8C04-4BBF-A645-E2F45C01281F}" destId="{924D81F3-0B35-488C-AD37-5D8767F57602}" srcOrd="0" destOrd="0" parTransId="{8C447E9E-DC86-4090-903E-97B4D88D119B}" sibTransId="{C7519310-00B8-4AD6-A35D-4F8804835EC2}"/>
    <dgm:cxn modelId="{C8DD6707-2AE7-4F3E-AC87-F3F015101E5E}" srcId="{7B2A03EF-8C04-4BBF-A645-E2F45C01281F}" destId="{DF1A38FF-17A6-4DB2-A02E-9D9EDADD05E9}" srcOrd="2" destOrd="0" parTransId="{DFD5B589-53C8-4078-8C48-C56A4809ABB5}" sibTransId="{80C7F37F-6F5C-465B-BA40-00E225940669}"/>
    <dgm:cxn modelId="{014C79C2-004D-4504-BE23-F74CD13EE2EA}" type="presOf" srcId="{037C9D1A-0A47-43C2-81F3-BD1CDCDFB054}" destId="{A345736A-458C-47B0-A040-161A3C155D86}" srcOrd="0" destOrd="0" presId="urn:microsoft.com/office/officeart/2008/layout/VerticalCurvedList"/>
    <dgm:cxn modelId="{C79B7D0C-A59D-4E95-9B2F-8CF3EADE9E5D}" type="presOf" srcId="{7B2A03EF-8C04-4BBF-A645-E2F45C01281F}" destId="{19DCA1B7-0203-41AC-853E-D95109309635}" srcOrd="0" destOrd="0" presId="urn:microsoft.com/office/officeart/2008/layout/VerticalCurvedList"/>
    <dgm:cxn modelId="{7DF99D23-ECFB-4E8C-98A3-222CF5AEA19B}" type="presParOf" srcId="{19DCA1B7-0203-41AC-853E-D95109309635}" destId="{71ADB414-91D6-478A-817A-3EC95B35B197}" srcOrd="0" destOrd="0" presId="urn:microsoft.com/office/officeart/2008/layout/VerticalCurvedList"/>
    <dgm:cxn modelId="{97BCF33E-8F19-41B5-9115-8F726F9E4BAE}" type="presParOf" srcId="{71ADB414-91D6-478A-817A-3EC95B35B197}" destId="{23730A8B-0059-47E5-8837-FC436FA33019}" srcOrd="0" destOrd="0" presId="urn:microsoft.com/office/officeart/2008/layout/VerticalCurvedList"/>
    <dgm:cxn modelId="{6858B92F-1767-4F6B-8119-41D8F91E79CE}" type="presParOf" srcId="{23730A8B-0059-47E5-8837-FC436FA33019}" destId="{C7D4F9E1-49E9-434B-A489-B674FF749026}" srcOrd="0" destOrd="0" presId="urn:microsoft.com/office/officeart/2008/layout/VerticalCurvedList"/>
    <dgm:cxn modelId="{401648B5-D699-4E2D-B61E-20623E6CD793}" type="presParOf" srcId="{23730A8B-0059-47E5-8837-FC436FA33019}" destId="{7BDDA971-8E37-42C7-A2EE-4D07436F3D10}" srcOrd="1" destOrd="0" presId="urn:microsoft.com/office/officeart/2008/layout/VerticalCurvedList"/>
    <dgm:cxn modelId="{D76F8388-380D-4C6F-9060-CC1ED6FD46A5}" type="presParOf" srcId="{23730A8B-0059-47E5-8837-FC436FA33019}" destId="{9B46BB9F-5102-42FB-9E22-9223844515A7}" srcOrd="2" destOrd="0" presId="urn:microsoft.com/office/officeart/2008/layout/VerticalCurvedList"/>
    <dgm:cxn modelId="{0BB4074C-84D5-4085-ADA3-B7C9A1DE3F6F}" type="presParOf" srcId="{23730A8B-0059-47E5-8837-FC436FA33019}" destId="{267EEF0F-6A6C-4395-B0EF-E67D7C2890FD}" srcOrd="3" destOrd="0" presId="urn:microsoft.com/office/officeart/2008/layout/VerticalCurvedList"/>
    <dgm:cxn modelId="{65FA4B91-46E6-473E-9773-EE6D89A60490}" type="presParOf" srcId="{71ADB414-91D6-478A-817A-3EC95B35B197}" destId="{52179534-EC2E-464D-9EEA-B989A2ED5D7A}" srcOrd="1" destOrd="0" presId="urn:microsoft.com/office/officeart/2008/layout/VerticalCurvedList"/>
    <dgm:cxn modelId="{51BD538C-A3F2-447B-8639-97CEAC28D16C}" type="presParOf" srcId="{71ADB414-91D6-478A-817A-3EC95B35B197}" destId="{2AA3DFE7-6A25-448F-A70A-ABDC85CBAFC9}" srcOrd="2" destOrd="0" presId="urn:microsoft.com/office/officeart/2008/layout/VerticalCurvedList"/>
    <dgm:cxn modelId="{38EF80D4-80B7-491D-8EC1-ECB94C043A67}" type="presParOf" srcId="{2AA3DFE7-6A25-448F-A70A-ABDC85CBAFC9}" destId="{24F62829-5A61-485B-8622-F49E5BD1461F}" srcOrd="0" destOrd="0" presId="urn:microsoft.com/office/officeart/2008/layout/VerticalCurvedList"/>
    <dgm:cxn modelId="{555287AE-F7DF-4A27-98F0-B65349BD1F39}" type="presParOf" srcId="{71ADB414-91D6-478A-817A-3EC95B35B197}" destId="{A345736A-458C-47B0-A040-161A3C155D86}" srcOrd="3" destOrd="0" presId="urn:microsoft.com/office/officeart/2008/layout/VerticalCurvedList"/>
    <dgm:cxn modelId="{6E7CBBDD-6B8C-448D-931B-8FF782C86446}" type="presParOf" srcId="{71ADB414-91D6-478A-817A-3EC95B35B197}" destId="{80ADB1FF-0E00-4C3F-9571-DBFB9410F240}" srcOrd="4" destOrd="0" presId="urn:microsoft.com/office/officeart/2008/layout/VerticalCurvedList"/>
    <dgm:cxn modelId="{EE1701B7-9DEF-4FB2-B5F8-495B1F491CE0}" type="presParOf" srcId="{80ADB1FF-0E00-4C3F-9571-DBFB9410F240}" destId="{73948937-506A-4F88-BA31-4BF020AB219C}" srcOrd="0" destOrd="0" presId="urn:microsoft.com/office/officeart/2008/layout/VerticalCurvedList"/>
    <dgm:cxn modelId="{1BB45998-526D-4728-BE67-B54D04A100F3}" type="presParOf" srcId="{71ADB414-91D6-478A-817A-3EC95B35B197}" destId="{53CA8B32-957F-45BD-A7FC-F5CF715A43FC}" srcOrd="5" destOrd="0" presId="urn:microsoft.com/office/officeart/2008/layout/VerticalCurvedList"/>
    <dgm:cxn modelId="{E06A45B9-7994-4552-87D8-C6FDCFF095BE}" type="presParOf" srcId="{71ADB414-91D6-478A-817A-3EC95B35B197}" destId="{8BBD5CF8-E17C-4D98-819E-DC756FE00E72}" srcOrd="6" destOrd="0" presId="urn:microsoft.com/office/officeart/2008/layout/VerticalCurvedList"/>
    <dgm:cxn modelId="{ADB0D5AE-A6CA-4147-88EE-51B08B616538}" type="presParOf" srcId="{8BBD5CF8-E17C-4D98-819E-DC756FE00E72}" destId="{1C23C4E6-80EB-43F7-9CC4-8FB759C4F6D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937382A-B537-49B0-96BA-4956368BDCA0}" type="doc">
      <dgm:prSet loTypeId="urn:microsoft.com/office/officeart/2005/8/layout/vList2" loCatId="list" qsTypeId="urn:microsoft.com/office/officeart/2005/8/quickstyle/simple3" qsCatId="simple" csTypeId="urn:microsoft.com/office/officeart/2005/8/colors/accent4_1" csCatId="accent4" phldr="1"/>
      <dgm:spPr/>
      <dgm:t>
        <a:bodyPr/>
        <a:lstStyle/>
        <a:p>
          <a:endParaRPr lang="en-US"/>
        </a:p>
      </dgm:t>
    </dgm:pt>
    <dgm:pt modelId="{6EDB4B46-CEDD-4E9E-AC95-9A5468A8A432}">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0" dirty="0">
              <a:solidFill>
                <a:srgbClr val="002060"/>
              </a:solidFill>
            </a:rPr>
            <a:t>Digital images are reviewed on high resolution, medical grade monitors, for optimal viewing conditions</a:t>
          </a:r>
        </a:p>
      </dgm:t>
    </dgm:pt>
    <dgm:pt modelId="{672C47D4-E838-4031-9C2E-67735FDA7982}" type="parTrans" cxnId="{B4FD3764-122F-4BF0-AFFE-EBB4FC75AE0E}">
      <dgm:prSet/>
      <dgm:spPr/>
      <dgm:t>
        <a:bodyPr/>
        <a:lstStyle/>
        <a:p>
          <a:endParaRPr lang="en-US"/>
        </a:p>
      </dgm:t>
    </dgm:pt>
    <dgm:pt modelId="{B5178F6C-4445-4B54-9720-69D30FF3EA58}" type="sibTrans" cxnId="{B4FD3764-122F-4BF0-AFFE-EBB4FC75AE0E}">
      <dgm:prSet/>
      <dgm:spPr/>
      <dgm:t>
        <a:bodyPr/>
        <a:lstStyle/>
        <a:p>
          <a:endParaRPr lang="en-US"/>
        </a:p>
      </dgm:t>
    </dgm:pt>
    <dgm:pt modelId="{BAAB12AE-536A-4C5E-BE54-F5F057B7B723}">
      <dgm:prSet custT="1">
        <dgm:style>
          <a:lnRef idx="2">
            <a:schemeClr val="accent6"/>
          </a:lnRef>
          <a:fillRef idx="1">
            <a:schemeClr val="lt1"/>
          </a:fillRef>
          <a:effectRef idx="0">
            <a:schemeClr val="accent6"/>
          </a:effectRef>
          <a:fontRef idx="minor">
            <a:schemeClr val="dk1"/>
          </a:fontRef>
        </dgm:style>
      </dgm:prSet>
      <dgm:spPr/>
      <dgm:t>
        <a:bodyPr/>
        <a:lstStyle/>
        <a:p>
          <a:pPr rtl="0"/>
          <a:r>
            <a:rPr lang="en-US" sz="2400" b="0" dirty="0">
              <a:solidFill>
                <a:srgbClr val="002060"/>
              </a:solidFill>
            </a:rPr>
            <a:t>Softcopy review allows the radiologist to:</a:t>
          </a:r>
        </a:p>
      </dgm:t>
    </dgm:pt>
    <dgm:pt modelId="{F939F1E5-A9BA-4658-AA67-ABC02AF57484}" type="parTrans" cxnId="{934C28C5-4213-437C-B1AC-2CABF6941B69}">
      <dgm:prSet/>
      <dgm:spPr/>
      <dgm:t>
        <a:bodyPr/>
        <a:lstStyle/>
        <a:p>
          <a:endParaRPr lang="en-US"/>
        </a:p>
      </dgm:t>
    </dgm:pt>
    <dgm:pt modelId="{57E81183-CA1A-4F68-AE7B-88AA9C7805A8}" type="sibTrans" cxnId="{934C28C5-4213-437C-B1AC-2CABF6941B69}">
      <dgm:prSet/>
      <dgm:spPr/>
      <dgm:t>
        <a:bodyPr/>
        <a:lstStyle/>
        <a:p>
          <a:endParaRPr lang="en-US"/>
        </a:p>
      </dgm:t>
    </dgm:pt>
    <dgm:pt modelId="{50971746-DC32-4859-9B8A-45337ED99C74}">
      <dgm:prSet custT="1"/>
      <dgm:spPr/>
      <dgm:t>
        <a:bodyPr/>
        <a:lstStyle/>
        <a:p>
          <a:pPr rtl="0"/>
          <a:r>
            <a:rPr lang="en-US" sz="2000" dirty="0">
              <a:solidFill>
                <a:srgbClr val="002060"/>
              </a:solidFill>
            </a:rPr>
            <a:t>Zoom in and magnify areas of interest</a:t>
          </a:r>
        </a:p>
      </dgm:t>
    </dgm:pt>
    <dgm:pt modelId="{F22EE173-699E-46CA-AECB-566712DC65B9}" type="parTrans" cxnId="{8458ED45-4333-4B44-9B8F-B2BDBA1E2906}">
      <dgm:prSet/>
      <dgm:spPr/>
      <dgm:t>
        <a:bodyPr/>
        <a:lstStyle/>
        <a:p>
          <a:endParaRPr lang="en-US"/>
        </a:p>
      </dgm:t>
    </dgm:pt>
    <dgm:pt modelId="{25A2A635-D1F9-47AD-8BAD-59EA56B3FCCB}" type="sibTrans" cxnId="{8458ED45-4333-4B44-9B8F-B2BDBA1E2906}">
      <dgm:prSet/>
      <dgm:spPr/>
      <dgm:t>
        <a:bodyPr/>
        <a:lstStyle/>
        <a:p>
          <a:endParaRPr lang="en-US"/>
        </a:p>
      </dgm:t>
    </dgm:pt>
    <dgm:pt modelId="{EBB1DC2B-0D81-40BE-8D2C-E66E5A08CF74}">
      <dgm:prSet custT="1"/>
      <dgm:spPr/>
      <dgm:t>
        <a:bodyPr/>
        <a:lstStyle/>
        <a:p>
          <a:pPr rtl="0"/>
          <a:r>
            <a:rPr lang="en-US" sz="2000" dirty="0">
              <a:solidFill>
                <a:srgbClr val="002060"/>
              </a:solidFill>
            </a:rPr>
            <a:t>Adjust contrast and brightness for better visualization of fine details</a:t>
          </a:r>
        </a:p>
      </dgm:t>
    </dgm:pt>
    <dgm:pt modelId="{751F61C7-68DC-48C9-9CF7-A8FF55AC7A44}" type="parTrans" cxnId="{B75FE997-6BA4-4288-A97E-2EF1F9E5661E}">
      <dgm:prSet/>
      <dgm:spPr/>
      <dgm:t>
        <a:bodyPr/>
        <a:lstStyle/>
        <a:p>
          <a:endParaRPr lang="en-US"/>
        </a:p>
      </dgm:t>
    </dgm:pt>
    <dgm:pt modelId="{7391818E-D286-4E60-BB35-A53ADE9A78F6}" type="sibTrans" cxnId="{B75FE997-6BA4-4288-A97E-2EF1F9E5661E}">
      <dgm:prSet/>
      <dgm:spPr/>
      <dgm:t>
        <a:bodyPr/>
        <a:lstStyle/>
        <a:p>
          <a:endParaRPr lang="en-US"/>
        </a:p>
      </dgm:t>
    </dgm:pt>
    <dgm:pt modelId="{3701BF3C-294C-4EE9-A696-66C7CB1C40FF}">
      <dgm:prSet custT="1"/>
      <dgm:spPr/>
      <dgm:t>
        <a:bodyPr/>
        <a:lstStyle/>
        <a:p>
          <a:pPr rtl="0"/>
          <a:r>
            <a:rPr lang="en-US" sz="2000" dirty="0">
              <a:solidFill>
                <a:srgbClr val="002060"/>
              </a:solidFill>
            </a:rPr>
            <a:t>Display digital images from prior studies</a:t>
          </a:r>
        </a:p>
      </dgm:t>
    </dgm:pt>
    <dgm:pt modelId="{C4B5256E-D40F-4213-B4BF-1BB84D73BD82}" type="parTrans" cxnId="{0F1A8947-A58F-4DAF-A567-26F468B9815B}">
      <dgm:prSet/>
      <dgm:spPr/>
      <dgm:t>
        <a:bodyPr/>
        <a:lstStyle/>
        <a:p>
          <a:endParaRPr lang="en-US"/>
        </a:p>
      </dgm:t>
    </dgm:pt>
    <dgm:pt modelId="{45D9DB1B-3CE1-4E01-9881-00A81A5FE0B3}" type="sibTrans" cxnId="{0F1A8947-A58F-4DAF-A567-26F468B9815B}">
      <dgm:prSet/>
      <dgm:spPr/>
      <dgm:t>
        <a:bodyPr/>
        <a:lstStyle/>
        <a:p>
          <a:endParaRPr lang="en-US"/>
        </a:p>
      </dgm:t>
    </dgm:pt>
    <dgm:pt modelId="{27C0D0FD-E57D-456B-B5A6-CAB4B5ADA536}">
      <dgm:prSet custT="1"/>
      <dgm:spPr/>
      <dgm:t>
        <a:bodyPr/>
        <a:lstStyle/>
        <a:p>
          <a:pPr rtl="0"/>
          <a:r>
            <a:rPr lang="en-US" sz="2000" dirty="0">
              <a:solidFill>
                <a:srgbClr val="002060"/>
              </a:solidFill>
            </a:rPr>
            <a:t>Arrange images on screen for best comparison </a:t>
          </a:r>
        </a:p>
      </dgm:t>
    </dgm:pt>
    <dgm:pt modelId="{0114F6EB-E5C7-455E-9C1F-1E43982D60C6}" type="parTrans" cxnId="{D8591F54-D24D-403E-9111-9525E7A6E0C2}">
      <dgm:prSet/>
      <dgm:spPr/>
      <dgm:t>
        <a:bodyPr/>
        <a:lstStyle/>
        <a:p>
          <a:endParaRPr lang="en-US"/>
        </a:p>
      </dgm:t>
    </dgm:pt>
    <dgm:pt modelId="{48A2CF44-98B0-498C-A464-3A549132D791}" type="sibTrans" cxnId="{D8591F54-D24D-403E-9111-9525E7A6E0C2}">
      <dgm:prSet/>
      <dgm:spPr/>
      <dgm:t>
        <a:bodyPr/>
        <a:lstStyle/>
        <a:p>
          <a:endParaRPr lang="en-US"/>
        </a:p>
      </dgm:t>
    </dgm:pt>
    <dgm:pt modelId="{1993768C-5F0F-4F0D-BAA2-A837026792C2}">
      <dgm:prSet custT="1"/>
      <dgm:spPr/>
      <dgm:t>
        <a:bodyPr/>
        <a:lstStyle/>
        <a:p>
          <a:pPr rtl="0"/>
          <a:r>
            <a:rPr lang="en-US" sz="2000" dirty="0">
              <a:solidFill>
                <a:srgbClr val="002060"/>
              </a:solidFill>
            </a:rPr>
            <a:t>Use measuring tools</a:t>
          </a:r>
        </a:p>
      </dgm:t>
    </dgm:pt>
    <dgm:pt modelId="{838D1DA3-61FA-458F-AF4B-149330E41F0E}" type="parTrans" cxnId="{45E72F11-880C-41C6-8353-B7249D623169}">
      <dgm:prSet/>
      <dgm:spPr/>
      <dgm:t>
        <a:bodyPr/>
        <a:lstStyle/>
        <a:p>
          <a:endParaRPr lang="en-US"/>
        </a:p>
      </dgm:t>
    </dgm:pt>
    <dgm:pt modelId="{0DD7EE66-51B1-4EE3-88BE-8C53839D1C7B}" type="sibTrans" cxnId="{45E72F11-880C-41C6-8353-B7249D623169}">
      <dgm:prSet/>
      <dgm:spPr/>
      <dgm:t>
        <a:bodyPr/>
        <a:lstStyle/>
        <a:p>
          <a:endParaRPr lang="en-US"/>
        </a:p>
      </dgm:t>
    </dgm:pt>
    <dgm:pt modelId="{DA20EFBA-D3FA-45EE-A8B5-23AC1A5898B2}">
      <dgm:prSet custT="1"/>
      <dgm:spPr/>
      <dgm:t>
        <a:bodyPr/>
        <a:lstStyle/>
        <a:p>
          <a:pPr rtl="0"/>
          <a:r>
            <a:rPr lang="en-US" sz="2000" dirty="0">
              <a:solidFill>
                <a:srgbClr val="002060"/>
              </a:solidFill>
            </a:rPr>
            <a:t>Create and store annotations </a:t>
          </a:r>
        </a:p>
      </dgm:t>
    </dgm:pt>
    <dgm:pt modelId="{323E0E66-D975-4B28-92A6-2574CD11FBCC}" type="parTrans" cxnId="{2197CE3B-BAAA-45FD-8BD1-20F11BFA109B}">
      <dgm:prSet/>
      <dgm:spPr/>
      <dgm:t>
        <a:bodyPr/>
        <a:lstStyle/>
        <a:p>
          <a:endParaRPr lang="en-US"/>
        </a:p>
      </dgm:t>
    </dgm:pt>
    <dgm:pt modelId="{585AEB1D-6115-4879-A1C6-3E2263FAD084}" type="sibTrans" cxnId="{2197CE3B-BAAA-45FD-8BD1-20F11BFA109B}">
      <dgm:prSet/>
      <dgm:spPr/>
      <dgm:t>
        <a:bodyPr/>
        <a:lstStyle/>
        <a:p>
          <a:endParaRPr lang="en-US"/>
        </a:p>
      </dgm:t>
    </dgm:pt>
    <dgm:pt modelId="{F85B9809-7D1C-4D85-9146-BEBD3F1EF51F}" type="pres">
      <dgm:prSet presAssocID="{B937382A-B537-49B0-96BA-4956368BDCA0}" presName="linear" presStyleCnt="0">
        <dgm:presLayoutVars>
          <dgm:animLvl val="lvl"/>
          <dgm:resizeHandles val="exact"/>
        </dgm:presLayoutVars>
      </dgm:prSet>
      <dgm:spPr/>
      <dgm:t>
        <a:bodyPr/>
        <a:lstStyle/>
        <a:p>
          <a:endParaRPr lang="en-US"/>
        </a:p>
      </dgm:t>
    </dgm:pt>
    <dgm:pt modelId="{1216937D-35F9-4AD9-8BEB-048F4E8D7AA7}" type="pres">
      <dgm:prSet presAssocID="{6EDB4B46-CEDD-4E9E-AC95-9A5468A8A432}" presName="parentText" presStyleLbl="node1" presStyleIdx="0" presStyleCnt="2">
        <dgm:presLayoutVars>
          <dgm:chMax val="0"/>
          <dgm:bulletEnabled val="1"/>
        </dgm:presLayoutVars>
      </dgm:prSet>
      <dgm:spPr/>
      <dgm:t>
        <a:bodyPr/>
        <a:lstStyle/>
        <a:p>
          <a:endParaRPr lang="en-US"/>
        </a:p>
      </dgm:t>
    </dgm:pt>
    <dgm:pt modelId="{E9DCB908-FBF3-4302-9853-87255657BFAC}" type="pres">
      <dgm:prSet presAssocID="{B5178F6C-4445-4B54-9720-69D30FF3EA58}" presName="spacer" presStyleCnt="0"/>
      <dgm:spPr/>
    </dgm:pt>
    <dgm:pt modelId="{73B829B5-063B-4C21-AC9D-2081887786EC}" type="pres">
      <dgm:prSet presAssocID="{BAAB12AE-536A-4C5E-BE54-F5F057B7B723}" presName="parentText" presStyleLbl="node1" presStyleIdx="1" presStyleCnt="2" custScaleY="71395" custLinFactNeighborY="-4200">
        <dgm:presLayoutVars>
          <dgm:chMax val="0"/>
          <dgm:bulletEnabled val="1"/>
        </dgm:presLayoutVars>
      </dgm:prSet>
      <dgm:spPr/>
      <dgm:t>
        <a:bodyPr/>
        <a:lstStyle/>
        <a:p>
          <a:endParaRPr lang="en-US"/>
        </a:p>
      </dgm:t>
    </dgm:pt>
    <dgm:pt modelId="{B1CBCF39-356A-4111-8A28-93AD675293FB}" type="pres">
      <dgm:prSet presAssocID="{BAAB12AE-536A-4C5E-BE54-F5F057B7B723}" presName="childText" presStyleLbl="revTx" presStyleIdx="0" presStyleCnt="1">
        <dgm:presLayoutVars>
          <dgm:bulletEnabled val="1"/>
        </dgm:presLayoutVars>
      </dgm:prSet>
      <dgm:spPr/>
      <dgm:t>
        <a:bodyPr/>
        <a:lstStyle/>
        <a:p>
          <a:endParaRPr lang="en-US"/>
        </a:p>
      </dgm:t>
    </dgm:pt>
  </dgm:ptLst>
  <dgm:cxnLst>
    <dgm:cxn modelId="{8458ED45-4333-4B44-9B8F-B2BDBA1E2906}" srcId="{BAAB12AE-536A-4C5E-BE54-F5F057B7B723}" destId="{50971746-DC32-4859-9B8A-45337ED99C74}" srcOrd="0" destOrd="0" parTransId="{F22EE173-699E-46CA-AECB-566712DC65B9}" sibTransId="{25A2A635-D1F9-47AD-8BAD-59EA56B3FCCB}"/>
    <dgm:cxn modelId="{20B384CB-2ACA-40CD-B02E-DA8E7FBC910E}" type="presOf" srcId="{27C0D0FD-E57D-456B-B5A6-CAB4B5ADA536}" destId="{B1CBCF39-356A-4111-8A28-93AD675293FB}" srcOrd="0" destOrd="3" presId="urn:microsoft.com/office/officeart/2005/8/layout/vList2"/>
    <dgm:cxn modelId="{7ED8273F-973F-4A68-99B2-1513BB18390E}" type="presOf" srcId="{BAAB12AE-536A-4C5E-BE54-F5F057B7B723}" destId="{73B829B5-063B-4C21-AC9D-2081887786EC}" srcOrd="0" destOrd="0" presId="urn:microsoft.com/office/officeart/2005/8/layout/vList2"/>
    <dgm:cxn modelId="{3FD0F2AD-5AAD-4D7B-8189-A0217686C001}" type="presOf" srcId="{1993768C-5F0F-4F0D-BAA2-A837026792C2}" destId="{B1CBCF39-356A-4111-8A28-93AD675293FB}" srcOrd="0" destOrd="4" presId="urn:microsoft.com/office/officeart/2005/8/layout/vList2"/>
    <dgm:cxn modelId="{07A8E0C2-A728-4288-8983-B65F7DBE4DDF}" type="presOf" srcId="{50971746-DC32-4859-9B8A-45337ED99C74}" destId="{B1CBCF39-356A-4111-8A28-93AD675293FB}" srcOrd="0" destOrd="0" presId="urn:microsoft.com/office/officeart/2005/8/layout/vList2"/>
    <dgm:cxn modelId="{934C28C5-4213-437C-B1AC-2CABF6941B69}" srcId="{B937382A-B537-49B0-96BA-4956368BDCA0}" destId="{BAAB12AE-536A-4C5E-BE54-F5F057B7B723}" srcOrd="1" destOrd="0" parTransId="{F939F1E5-A9BA-4658-AA67-ABC02AF57484}" sibTransId="{57E81183-CA1A-4F68-AE7B-88AA9C7805A8}"/>
    <dgm:cxn modelId="{B75FE997-6BA4-4288-A97E-2EF1F9E5661E}" srcId="{BAAB12AE-536A-4C5E-BE54-F5F057B7B723}" destId="{EBB1DC2B-0D81-40BE-8D2C-E66E5A08CF74}" srcOrd="1" destOrd="0" parTransId="{751F61C7-68DC-48C9-9CF7-A8FF55AC7A44}" sibTransId="{7391818E-D286-4E60-BB35-A53ADE9A78F6}"/>
    <dgm:cxn modelId="{EBF9CA93-70F5-4117-AE94-401DB0A01556}" type="presOf" srcId="{3701BF3C-294C-4EE9-A696-66C7CB1C40FF}" destId="{B1CBCF39-356A-4111-8A28-93AD675293FB}" srcOrd="0" destOrd="2" presId="urn:microsoft.com/office/officeart/2005/8/layout/vList2"/>
    <dgm:cxn modelId="{4E3B250A-2D26-4DE5-AF1F-8F365D814BA0}" type="presOf" srcId="{B937382A-B537-49B0-96BA-4956368BDCA0}" destId="{F85B9809-7D1C-4D85-9146-BEBD3F1EF51F}" srcOrd="0" destOrd="0" presId="urn:microsoft.com/office/officeart/2005/8/layout/vList2"/>
    <dgm:cxn modelId="{D8591F54-D24D-403E-9111-9525E7A6E0C2}" srcId="{BAAB12AE-536A-4C5E-BE54-F5F057B7B723}" destId="{27C0D0FD-E57D-456B-B5A6-CAB4B5ADA536}" srcOrd="3" destOrd="0" parTransId="{0114F6EB-E5C7-455E-9C1F-1E43982D60C6}" sibTransId="{48A2CF44-98B0-498C-A464-3A549132D791}"/>
    <dgm:cxn modelId="{2197CE3B-BAAA-45FD-8BD1-20F11BFA109B}" srcId="{BAAB12AE-536A-4C5E-BE54-F5F057B7B723}" destId="{DA20EFBA-D3FA-45EE-A8B5-23AC1A5898B2}" srcOrd="5" destOrd="0" parTransId="{323E0E66-D975-4B28-92A6-2574CD11FBCC}" sibTransId="{585AEB1D-6115-4879-A1C6-3E2263FAD084}"/>
    <dgm:cxn modelId="{9252DA12-584A-46F2-8229-6A1D0F3E7DD4}" type="presOf" srcId="{6EDB4B46-CEDD-4E9E-AC95-9A5468A8A432}" destId="{1216937D-35F9-4AD9-8BEB-048F4E8D7AA7}" srcOrd="0" destOrd="0" presId="urn:microsoft.com/office/officeart/2005/8/layout/vList2"/>
    <dgm:cxn modelId="{B4FD3764-122F-4BF0-AFFE-EBB4FC75AE0E}" srcId="{B937382A-B537-49B0-96BA-4956368BDCA0}" destId="{6EDB4B46-CEDD-4E9E-AC95-9A5468A8A432}" srcOrd="0" destOrd="0" parTransId="{672C47D4-E838-4031-9C2E-67735FDA7982}" sibTransId="{B5178F6C-4445-4B54-9720-69D30FF3EA58}"/>
    <dgm:cxn modelId="{45E72F11-880C-41C6-8353-B7249D623169}" srcId="{BAAB12AE-536A-4C5E-BE54-F5F057B7B723}" destId="{1993768C-5F0F-4F0D-BAA2-A837026792C2}" srcOrd="4" destOrd="0" parTransId="{838D1DA3-61FA-458F-AF4B-149330E41F0E}" sibTransId="{0DD7EE66-51B1-4EE3-88BE-8C53839D1C7B}"/>
    <dgm:cxn modelId="{0F1A8947-A58F-4DAF-A567-26F468B9815B}" srcId="{BAAB12AE-536A-4C5E-BE54-F5F057B7B723}" destId="{3701BF3C-294C-4EE9-A696-66C7CB1C40FF}" srcOrd="2" destOrd="0" parTransId="{C4B5256E-D40F-4213-B4BF-1BB84D73BD82}" sibTransId="{45D9DB1B-3CE1-4E01-9881-00A81A5FE0B3}"/>
    <dgm:cxn modelId="{AEA3F9A0-8D06-4101-B28F-124E4C900C8F}" type="presOf" srcId="{EBB1DC2B-0D81-40BE-8D2C-E66E5A08CF74}" destId="{B1CBCF39-356A-4111-8A28-93AD675293FB}" srcOrd="0" destOrd="1" presId="urn:microsoft.com/office/officeart/2005/8/layout/vList2"/>
    <dgm:cxn modelId="{63BC3106-4F49-43E4-A5D1-C40CEB74C967}" type="presOf" srcId="{DA20EFBA-D3FA-45EE-A8B5-23AC1A5898B2}" destId="{B1CBCF39-356A-4111-8A28-93AD675293FB}" srcOrd="0" destOrd="5" presId="urn:microsoft.com/office/officeart/2005/8/layout/vList2"/>
    <dgm:cxn modelId="{465BDBE8-1646-4822-B4D9-441FE3178AAB}" type="presParOf" srcId="{F85B9809-7D1C-4D85-9146-BEBD3F1EF51F}" destId="{1216937D-35F9-4AD9-8BEB-048F4E8D7AA7}" srcOrd="0" destOrd="0" presId="urn:microsoft.com/office/officeart/2005/8/layout/vList2"/>
    <dgm:cxn modelId="{53327BD7-FCC5-4F23-90E3-5EFDC85C3545}" type="presParOf" srcId="{F85B9809-7D1C-4D85-9146-BEBD3F1EF51F}" destId="{E9DCB908-FBF3-4302-9853-87255657BFAC}" srcOrd="1" destOrd="0" presId="urn:microsoft.com/office/officeart/2005/8/layout/vList2"/>
    <dgm:cxn modelId="{071C3E06-737C-4E30-8E7D-018B858F7480}" type="presParOf" srcId="{F85B9809-7D1C-4D85-9146-BEBD3F1EF51F}" destId="{73B829B5-063B-4C21-AC9D-2081887786EC}" srcOrd="2" destOrd="0" presId="urn:microsoft.com/office/officeart/2005/8/layout/vList2"/>
    <dgm:cxn modelId="{CFEE0DF3-D1E9-4DA2-98B7-36F601B81B91}" type="presParOf" srcId="{F85B9809-7D1C-4D85-9146-BEBD3F1EF51F}" destId="{B1CBCF39-356A-4111-8A28-93AD675293F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F70F6F2-FE6A-4283-84D2-FE96F52F1D0A}"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US"/>
        </a:p>
      </dgm:t>
    </dgm:pt>
    <dgm:pt modelId="{8AF46C61-A688-492A-A399-A7A8C264E4A0}">
      <dgm:prSet custT="1"/>
      <dgm:spPr/>
      <dgm:t>
        <a:bodyPr/>
        <a:lstStyle/>
        <a:p>
          <a:pPr rtl="0"/>
          <a:r>
            <a:rPr lang="en-US" sz="2400" b="0" dirty="0" smtClean="0">
              <a:solidFill>
                <a:srgbClr val="002060"/>
              </a:solidFill>
            </a:rPr>
            <a:t>The ability to transfer images to off site locations leads to efficiencies not achievable in film mammography</a:t>
          </a:r>
          <a:endParaRPr lang="en-US" sz="2400" dirty="0">
            <a:solidFill>
              <a:srgbClr val="002060"/>
            </a:solidFill>
          </a:endParaRPr>
        </a:p>
      </dgm:t>
    </dgm:pt>
    <dgm:pt modelId="{7785A094-2E38-4094-A770-2C62F3652E42}" type="parTrans" cxnId="{FEC01109-0282-4E1B-B89F-F299F4E06DD1}">
      <dgm:prSet/>
      <dgm:spPr/>
      <dgm:t>
        <a:bodyPr/>
        <a:lstStyle/>
        <a:p>
          <a:endParaRPr lang="en-US"/>
        </a:p>
      </dgm:t>
    </dgm:pt>
    <dgm:pt modelId="{3C6CB5D6-F264-4339-9AEF-17981AC883CE}" type="sibTrans" cxnId="{FEC01109-0282-4E1B-B89F-F299F4E06DD1}">
      <dgm:prSet/>
      <dgm:spPr/>
      <dgm:t>
        <a:bodyPr/>
        <a:lstStyle/>
        <a:p>
          <a:endParaRPr lang="en-US"/>
        </a:p>
      </dgm:t>
    </dgm:pt>
    <dgm:pt modelId="{604BB8F7-4AAF-4D65-B9E6-EC23504B3647}">
      <dgm:prSet custT="1"/>
      <dgm:spPr/>
      <dgm:t>
        <a:bodyPr/>
        <a:lstStyle/>
        <a:p>
          <a:pPr rtl="0"/>
          <a:r>
            <a:rPr lang="en-US" sz="2000" b="0" dirty="0" smtClean="0">
              <a:solidFill>
                <a:srgbClr val="002060"/>
              </a:solidFill>
            </a:rPr>
            <a:t>Consolidation of specialist radiologists to read screening mammography</a:t>
          </a:r>
          <a:endParaRPr lang="en-US" sz="2000" dirty="0">
            <a:solidFill>
              <a:srgbClr val="002060"/>
            </a:solidFill>
          </a:endParaRPr>
        </a:p>
      </dgm:t>
    </dgm:pt>
    <dgm:pt modelId="{F7A4BEF0-3F05-48E9-AA1A-64335A96EFAE}" type="parTrans" cxnId="{4F103495-98EC-43DD-8259-23FB689AB866}">
      <dgm:prSet/>
      <dgm:spPr/>
      <dgm:t>
        <a:bodyPr/>
        <a:lstStyle/>
        <a:p>
          <a:endParaRPr lang="en-US"/>
        </a:p>
      </dgm:t>
    </dgm:pt>
    <dgm:pt modelId="{3D88516D-8E16-403A-8B55-C75B07381987}" type="sibTrans" cxnId="{4F103495-98EC-43DD-8259-23FB689AB866}">
      <dgm:prSet/>
      <dgm:spPr/>
      <dgm:t>
        <a:bodyPr/>
        <a:lstStyle/>
        <a:p>
          <a:endParaRPr lang="en-US"/>
        </a:p>
      </dgm:t>
    </dgm:pt>
    <dgm:pt modelId="{49269116-3CE9-46E1-8FD1-E4941A54DA32}">
      <dgm:prSet custT="1"/>
      <dgm:spPr/>
      <dgm:t>
        <a:bodyPr/>
        <a:lstStyle/>
        <a:p>
          <a:pPr rtl="0"/>
          <a:r>
            <a:rPr lang="en-US" sz="2000" b="0" dirty="0" smtClean="0">
              <a:solidFill>
                <a:srgbClr val="002060"/>
              </a:solidFill>
            </a:rPr>
            <a:t>Efficiencies in having prior films</a:t>
          </a:r>
          <a:endParaRPr lang="en-US" sz="2000" dirty="0">
            <a:solidFill>
              <a:srgbClr val="002060"/>
            </a:solidFill>
          </a:endParaRPr>
        </a:p>
      </dgm:t>
    </dgm:pt>
    <dgm:pt modelId="{DAE3FE22-4E19-45E6-84DE-34BAD67A0B20}" type="parTrans" cxnId="{4A6A1099-8F12-4CD9-9BC6-788EC9C8A37C}">
      <dgm:prSet/>
      <dgm:spPr/>
      <dgm:t>
        <a:bodyPr/>
        <a:lstStyle/>
        <a:p>
          <a:endParaRPr lang="en-US"/>
        </a:p>
      </dgm:t>
    </dgm:pt>
    <dgm:pt modelId="{7268CC71-C0F4-49C3-98FF-3F54EB584428}" type="sibTrans" cxnId="{4A6A1099-8F12-4CD9-9BC6-788EC9C8A37C}">
      <dgm:prSet/>
      <dgm:spPr/>
      <dgm:t>
        <a:bodyPr/>
        <a:lstStyle/>
        <a:p>
          <a:endParaRPr lang="en-US"/>
        </a:p>
      </dgm:t>
    </dgm:pt>
    <dgm:pt modelId="{069C31A5-28D5-4D5E-B21A-419DEC3DC3DD}">
      <dgm:prSet custT="1"/>
      <dgm:spPr/>
      <dgm:t>
        <a:bodyPr/>
        <a:lstStyle/>
        <a:p>
          <a:pPr rtl="0"/>
          <a:r>
            <a:rPr lang="en-US" sz="2000" b="0" dirty="0" smtClean="0">
              <a:solidFill>
                <a:srgbClr val="002060"/>
              </a:solidFill>
            </a:rPr>
            <a:t>Batch reading </a:t>
          </a:r>
          <a:endParaRPr lang="en-US" sz="2000" dirty="0">
            <a:solidFill>
              <a:srgbClr val="002060"/>
            </a:solidFill>
          </a:endParaRPr>
        </a:p>
      </dgm:t>
    </dgm:pt>
    <dgm:pt modelId="{E3125602-407D-47C7-AA3D-51B716C3280D}" type="parTrans" cxnId="{7335F683-483A-4A54-A3A5-43784EA8E718}">
      <dgm:prSet/>
      <dgm:spPr/>
      <dgm:t>
        <a:bodyPr/>
        <a:lstStyle/>
        <a:p>
          <a:endParaRPr lang="en-US"/>
        </a:p>
      </dgm:t>
    </dgm:pt>
    <dgm:pt modelId="{A32B90C5-DBAF-460B-A3B9-0506FBB7D370}" type="sibTrans" cxnId="{7335F683-483A-4A54-A3A5-43784EA8E718}">
      <dgm:prSet/>
      <dgm:spPr/>
      <dgm:t>
        <a:bodyPr/>
        <a:lstStyle/>
        <a:p>
          <a:endParaRPr lang="en-US"/>
        </a:p>
      </dgm:t>
    </dgm:pt>
    <dgm:pt modelId="{86783D5F-9BE2-43A3-A782-4D0A4B43F0D7}">
      <dgm:prSet custT="1"/>
      <dgm:spPr/>
      <dgm:t>
        <a:bodyPr/>
        <a:lstStyle/>
        <a:p>
          <a:pPr rtl="0"/>
          <a:r>
            <a:rPr lang="en-US" sz="2000" b="0" dirty="0" smtClean="0">
              <a:solidFill>
                <a:srgbClr val="002060"/>
              </a:solidFill>
            </a:rPr>
            <a:t>Decrease personnel to hang films</a:t>
          </a:r>
          <a:endParaRPr lang="en-US" sz="2000" dirty="0">
            <a:solidFill>
              <a:srgbClr val="002060"/>
            </a:solidFill>
          </a:endParaRPr>
        </a:p>
      </dgm:t>
    </dgm:pt>
    <dgm:pt modelId="{6F96C361-3715-474C-B253-88BEA1DC85F6}" type="parTrans" cxnId="{C828CA44-6CB1-48E9-827D-29BF010B75D4}">
      <dgm:prSet/>
      <dgm:spPr/>
      <dgm:t>
        <a:bodyPr/>
        <a:lstStyle/>
        <a:p>
          <a:endParaRPr lang="en-US"/>
        </a:p>
      </dgm:t>
    </dgm:pt>
    <dgm:pt modelId="{BEFB6438-F52F-4D8D-A443-351FB200406B}" type="sibTrans" cxnId="{C828CA44-6CB1-48E9-827D-29BF010B75D4}">
      <dgm:prSet/>
      <dgm:spPr/>
      <dgm:t>
        <a:bodyPr/>
        <a:lstStyle/>
        <a:p>
          <a:endParaRPr lang="en-US"/>
        </a:p>
      </dgm:t>
    </dgm:pt>
    <dgm:pt modelId="{6FF0F121-7F4C-47C2-B23C-F39BBD42CBC0}" type="pres">
      <dgm:prSet presAssocID="{FF70F6F2-FE6A-4283-84D2-FE96F52F1D0A}" presName="Name0" presStyleCnt="0">
        <dgm:presLayoutVars>
          <dgm:dir/>
          <dgm:animLvl val="lvl"/>
          <dgm:resizeHandles val="exact"/>
        </dgm:presLayoutVars>
      </dgm:prSet>
      <dgm:spPr/>
      <dgm:t>
        <a:bodyPr/>
        <a:lstStyle/>
        <a:p>
          <a:endParaRPr lang="en-US"/>
        </a:p>
      </dgm:t>
    </dgm:pt>
    <dgm:pt modelId="{CF3D8409-5098-45B4-A79F-2F2D10DAF745}" type="pres">
      <dgm:prSet presAssocID="{FF70F6F2-FE6A-4283-84D2-FE96F52F1D0A}" presName="dummy" presStyleCnt="0"/>
      <dgm:spPr/>
    </dgm:pt>
    <dgm:pt modelId="{1EE9BF23-A5C9-4D38-B1DA-92831B319FD1}" type="pres">
      <dgm:prSet presAssocID="{FF70F6F2-FE6A-4283-84D2-FE96F52F1D0A}" presName="linH" presStyleCnt="0"/>
      <dgm:spPr/>
    </dgm:pt>
    <dgm:pt modelId="{5D2D94EF-BD2D-4282-8E3A-0B2490E12382}" type="pres">
      <dgm:prSet presAssocID="{FF70F6F2-FE6A-4283-84D2-FE96F52F1D0A}" presName="padding1" presStyleCnt="0"/>
      <dgm:spPr/>
    </dgm:pt>
    <dgm:pt modelId="{7242BA3F-B006-4607-9E73-21CD2B644104}" type="pres">
      <dgm:prSet presAssocID="{8AF46C61-A688-492A-A399-A7A8C264E4A0}" presName="linV" presStyleCnt="0"/>
      <dgm:spPr/>
    </dgm:pt>
    <dgm:pt modelId="{8A293C3A-5D47-451E-BB87-5B0A5A19CC90}" type="pres">
      <dgm:prSet presAssocID="{8AF46C61-A688-492A-A399-A7A8C264E4A0}" presName="spVertical1" presStyleCnt="0"/>
      <dgm:spPr/>
    </dgm:pt>
    <dgm:pt modelId="{D56B7CF6-079A-4766-AB9F-E25C67D24E90}" type="pres">
      <dgm:prSet presAssocID="{8AF46C61-A688-492A-A399-A7A8C264E4A0}" presName="parTx" presStyleLbl="revTx" presStyleIdx="0" presStyleCnt="2">
        <dgm:presLayoutVars>
          <dgm:chMax val="0"/>
          <dgm:chPref val="0"/>
          <dgm:bulletEnabled val="1"/>
        </dgm:presLayoutVars>
      </dgm:prSet>
      <dgm:spPr/>
      <dgm:t>
        <a:bodyPr/>
        <a:lstStyle/>
        <a:p>
          <a:endParaRPr lang="en-US"/>
        </a:p>
      </dgm:t>
    </dgm:pt>
    <dgm:pt modelId="{DBFA1239-A1D1-4A7F-88B5-5B8426AF4AB4}" type="pres">
      <dgm:prSet presAssocID="{8AF46C61-A688-492A-A399-A7A8C264E4A0}" presName="spVertical2" presStyleCnt="0"/>
      <dgm:spPr/>
    </dgm:pt>
    <dgm:pt modelId="{6EB463A4-2C94-4692-959E-DB7DF382EDA9}" type="pres">
      <dgm:prSet presAssocID="{8AF46C61-A688-492A-A399-A7A8C264E4A0}" presName="spVertical3" presStyleCnt="0"/>
      <dgm:spPr/>
    </dgm:pt>
    <dgm:pt modelId="{A59E4A21-AC3E-4513-8C0C-4C34C605BB62}" type="pres">
      <dgm:prSet presAssocID="{8AF46C61-A688-492A-A399-A7A8C264E4A0}" presName="desTx" presStyleLbl="revTx" presStyleIdx="1" presStyleCnt="2" custLinFactNeighborX="-9983">
        <dgm:presLayoutVars>
          <dgm:bulletEnabled val="1"/>
        </dgm:presLayoutVars>
      </dgm:prSet>
      <dgm:spPr/>
      <dgm:t>
        <a:bodyPr/>
        <a:lstStyle/>
        <a:p>
          <a:endParaRPr lang="en-US"/>
        </a:p>
      </dgm:t>
    </dgm:pt>
    <dgm:pt modelId="{94E23AB1-9BBD-41F6-81F8-42A1CAA343BA}" type="pres">
      <dgm:prSet presAssocID="{FF70F6F2-FE6A-4283-84D2-FE96F52F1D0A}" presName="padding2" presStyleCnt="0"/>
      <dgm:spPr/>
    </dgm:pt>
    <dgm:pt modelId="{233BE2B5-5304-4532-8D0D-A08B888854D7}" type="pres">
      <dgm:prSet presAssocID="{FF70F6F2-FE6A-4283-84D2-FE96F52F1D0A}" presName="negArrow" presStyleCnt="0"/>
      <dgm:spPr/>
    </dgm:pt>
    <dgm:pt modelId="{2C17F4D0-26E2-450B-9489-BCB13FA25C83}" type="pres">
      <dgm:prSet presAssocID="{FF70F6F2-FE6A-4283-84D2-FE96F52F1D0A}" presName="backgroundArrow" presStyleLbl="node1" presStyleIdx="0" presStyleCn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endParaRPr lang="en-US"/>
        </a:p>
      </dgm:t>
    </dgm:pt>
  </dgm:ptLst>
  <dgm:cxnLst>
    <dgm:cxn modelId="{FEC01109-0282-4E1B-B89F-F299F4E06DD1}" srcId="{FF70F6F2-FE6A-4283-84D2-FE96F52F1D0A}" destId="{8AF46C61-A688-492A-A399-A7A8C264E4A0}" srcOrd="0" destOrd="0" parTransId="{7785A094-2E38-4094-A770-2C62F3652E42}" sibTransId="{3C6CB5D6-F264-4339-9AEF-17981AC883CE}"/>
    <dgm:cxn modelId="{A8F79610-EF62-4478-B521-0897F60F129E}" type="presOf" srcId="{8AF46C61-A688-492A-A399-A7A8C264E4A0}" destId="{D56B7CF6-079A-4766-AB9F-E25C67D24E90}" srcOrd="0" destOrd="0" presId="urn:microsoft.com/office/officeart/2005/8/layout/hProcess3"/>
    <dgm:cxn modelId="{7335F683-483A-4A54-A3A5-43784EA8E718}" srcId="{8AF46C61-A688-492A-A399-A7A8C264E4A0}" destId="{069C31A5-28D5-4D5E-B21A-419DEC3DC3DD}" srcOrd="2" destOrd="0" parTransId="{E3125602-407D-47C7-AA3D-51B716C3280D}" sibTransId="{A32B90C5-DBAF-460B-A3B9-0506FBB7D370}"/>
    <dgm:cxn modelId="{BCD2421E-64DB-415D-99B5-536C9F2DB8AA}" type="presOf" srcId="{604BB8F7-4AAF-4D65-B9E6-EC23504B3647}" destId="{A59E4A21-AC3E-4513-8C0C-4C34C605BB62}" srcOrd="0" destOrd="0" presId="urn:microsoft.com/office/officeart/2005/8/layout/hProcess3"/>
    <dgm:cxn modelId="{7F5EDD9B-BEBB-45D7-A26E-2942828236D1}" type="presOf" srcId="{FF70F6F2-FE6A-4283-84D2-FE96F52F1D0A}" destId="{6FF0F121-7F4C-47C2-B23C-F39BBD42CBC0}" srcOrd="0" destOrd="0" presId="urn:microsoft.com/office/officeart/2005/8/layout/hProcess3"/>
    <dgm:cxn modelId="{927DFE24-761E-4B42-9C91-CA0182C15D42}" type="presOf" srcId="{49269116-3CE9-46E1-8FD1-E4941A54DA32}" destId="{A59E4A21-AC3E-4513-8C0C-4C34C605BB62}" srcOrd="0" destOrd="1" presId="urn:microsoft.com/office/officeart/2005/8/layout/hProcess3"/>
    <dgm:cxn modelId="{622C6236-3AF8-4A56-AB90-DC0752AC51E0}" type="presOf" srcId="{069C31A5-28D5-4D5E-B21A-419DEC3DC3DD}" destId="{A59E4A21-AC3E-4513-8C0C-4C34C605BB62}" srcOrd="0" destOrd="2" presId="urn:microsoft.com/office/officeart/2005/8/layout/hProcess3"/>
    <dgm:cxn modelId="{C828CA44-6CB1-48E9-827D-29BF010B75D4}" srcId="{8AF46C61-A688-492A-A399-A7A8C264E4A0}" destId="{86783D5F-9BE2-43A3-A782-4D0A4B43F0D7}" srcOrd="3" destOrd="0" parTransId="{6F96C361-3715-474C-B253-88BEA1DC85F6}" sibTransId="{BEFB6438-F52F-4D8D-A443-351FB200406B}"/>
    <dgm:cxn modelId="{4F103495-98EC-43DD-8259-23FB689AB866}" srcId="{8AF46C61-A688-492A-A399-A7A8C264E4A0}" destId="{604BB8F7-4AAF-4D65-B9E6-EC23504B3647}" srcOrd="0" destOrd="0" parTransId="{F7A4BEF0-3F05-48E9-AA1A-64335A96EFAE}" sibTransId="{3D88516D-8E16-403A-8B55-C75B07381987}"/>
    <dgm:cxn modelId="{4A6A1099-8F12-4CD9-9BC6-788EC9C8A37C}" srcId="{8AF46C61-A688-492A-A399-A7A8C264E4A0}" destId="{49269116-3CE9-46E1-8FD1-E4941A54DA32}" srcOrd="1" destOrd="0" parTransId="{DAE3FE22-4E19-45E6-84DE-34BAD67A0B20}" sibTransId="{7268CC71-C0F4-49C3-98FF-3F54EB584428}"/>
    <dgm:cxn modelId="{3047C0B4-B9AE-42FC-A04E-C283E19AFBFB}" type="presOf" srcId="{86783D5F-9BE2-43A3-A782-4D0A4B43F0D7}" destId="{A59E4A21-AC3E-4513-8C0C-4C34C605BB62}" srcOrd="0" destOrd="3" presId="urn:microsoft.com/office/officeart/2005/8/layout/hProcess3"/>
    <dgm:cxn modelId="{11BABB3F-E03A-4715-99A6-D443AC2E3935}" type="presParOf" srcId="{6FF0F121-7F4C-47C2-B23C-F39BBD42CBC0}" destId="{CF3D8409-5098-45B4-A79F-2F2D10DAF745}" srcOrd="0" destOrd="0" presId="urn:microsoft.com/office/officeart/2005/8/layout/hProcess3"/>
    <dgm:cxn modelId="{1965C842-9A3D-4CB1-8E4A-962D8E82E69C}" type="presParOf" srcId="{6FF0F121-7F4C-47C2-B23C-F39BBD42CBC0}" destId="{1EE9BF23-A5C9-4D38-B1DA-92831B319FD1}" srcOrd="1" destOrd="0" presId="urn:microsoft.com/office/officeart/2005/8/layout/hProcess3"/>
    <dgm:cxn modelId="{6E5D72E7-0CDA-4014-A623-9833EE605BA0}" type="presParOf" srcId="{1EE9BF23-A5C9-4D38-B1DA-92831B319FD1}" destId="{5D2D94EF-BD2D-4282-8E3A-0B2490E12382}" srcOrd="0" destOrd="0" presId="urn:microsoft.com/office/officeart/2005/8/layout/hProcess3"/>
    <dgm:cxn modelId="{F98023ED-4D0F-488D-9B59-BF83338471D2}" type="presParOf" srcId="{1EE9BF23-A5C9-4D38-B1DA-92831B319FD1}" destId="{7242BA3F-B006-4607-9E73-21CD2B644104}" srcOrd="1" destOrd="0" presId="urn:microsoft.com/office/officeart/2005/8/layout/hProcess3"/>
    <dgm:cxn modelId="{E20AABFF-90B8-429A-909F-2643CD46B8C5}" type="presParOf" srcId="{7242BA3F-B006-4607-9E73-21CD2B644104}" destId="{8A293C3A-5D47-451E-BB87-5B0A5A19CC90}" srcOrd="0" destOrd="0" presId="urn:microsoft.com/office/officeart/2005/8/layout/hProcess3"/>
    <dgm:cxn modelId="{926A115B-5278-407A-9926-DBB76632BE40}" type="presParOf" srcId="{7242BA3F-B006-4607-9E73-21CD2B644104}" destId="{D56B7CF6-079A-4766-AB9F-E25C67D24E90}" srcOrd="1" destOrd="0" presId="urn:microsoft.com/office/officeart/2005/8/layout/hProcess3"/>
    <dgm:cxn modelId="{BDFEF26F-87C9-44C1-8427-04792729A238}" type="presParOf" srcId="{7242BA3F-B006-4607-9E73-21CD2B644104}" destId="{DBFA1239-A1D1-4A7F-88B5-5B8426AF4AB4}" srcOrd="2" destOrd="0" presId="urn:microsoft.com/office/officeart/2005/8/layout/hProcess3"/>
    <dgm:cxn modelId="{F538B963-6C99-44EB-86D0-77645CAFDDBC}" type="presParOf" srcId="{7242BA3F-B006-4607-9E73-21CD2B644104}" destId="{6EB463A4-2C94-4692-959E-DB7DF382EDA9}" srcOrd="3" destOrd="0" presId="urn:microsoft.com/office/officeart/2005/8/layout/hProcess3"/>
    <dgm:cxn modelId="{7237B29A-8582-4E40-9487-298AB8C43515}" type="presParOf" srcId="{7242BA3F-B006-4607-9E73-21CD2B644104}" destId="{A59E4A21-AC3E-4513-8C0C-4C34C605BB62}" srcOrd="4" destOrd="0" presId="urn:microsoft.com/office/officeart/2005/8/layout/hProcess3"/>
    <dgm:cxn modelId="{08A62F40-71E3-4745-8215-98B9B755DA97}" type="presParOf" srcId="{1EE9BF23-A5C9-4D38-B1DA-92831B319FD1}" destId="{94E23AB1-9BBD-41F6-81F8-42A1CAA343BA}" srcOrd="2" destOrd="0" presId="urn:microsoft.com/office/officeart/2005/8/layout/hProcess3"/>
    <dgm:cxn modelId="{3E87E579-6ACF-4767-92D2-776763877A0E}" type="presParOf" srcId="{1EE9BF23-A5C9-4D38-B1DA-92831B319FD1}" destId="{233BE2B5-5304-4532-8D0D-A08B888854D7}" srcOrd="3" destOrd="0" presId="urn:microsoft.com/office/officeart/2005/8/layout/hProcess3"/>
    <dgm:cxn modelId="{31A72305-E451-4643-8985-48C628C5BC81}" type="presParOf" srcId="{1EE9BF23-A5C9-4D38-B1DA-92831B319FD1}" destId="{2C17F4D0-26E2-450B-9489-BCB13FA25C83}"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FEDEF0C-9182-4FF6-8B02-D787FA9B10EC}"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CA7206E2-4753-40E5-81D2-B43143BF278B}">
      <dgm:prSet/>
      <dgm:spPr/>
      <dgm:t>
        <a:bodyPr/>
        <a:lstStyle/>
        <a:p>
          <a:pPr rtl="0"/>
          <a:r>
            <a:rPr lang="en-US" b="0" dirty="0"/>
            <a:t>Elimination of </a:t>
          </a:r>
          <a:r>
            <a:rPr lang="en-US" b="0" dirty="0" smtClean="0"/>
            <a:t>lost films</a:t>
          </a:r>
          <a:endParaRPr lang="en-US" b="0" dirty="0"/>
        </a:p>
      </dgm:t>
    </dgm:pt>
    <dgm:pt modelId="{75A44427-132E-49D6-B992-D2007D26064D}" type="parTrans" cxnId="{5522CEA9-3748-4295-A2F2-8D891106DFE6}">
      <dgm:prSet/>
      <dgm:spPr/>
      <dgm:t>
        <a:bodyPr/>
        <a:lstStyle/>
        <a:p>
          <a:endParaRPr lang="en-US"/>
        </a:p>
      </dgm:t>
    </dgm:pt>
    <dgm:pt modelId="{CCE10E9C-02A0-486A-9A86-87E3F953907C}" type="sibTrans" cxnId="{5522CEA9-3748-4295-A2F2-8D891106DFE6}">
      <dgm:prSet/>
      <dgm:spPr/>
      <dgm:t>
        <a:bodyPr/>
        <a:lstStyle/>
        <a:p>
          <a:endParaRPr lang="en-US"/>
        </a:p>
      </dgm:t>
    </dgm:pt>
    <dgm:pt modelId="{1D996340-993D-4E58-8B32-3A8246CA4B67}">
      <dgm:prSet/>
      <dgm:spPr/>
      <dgm:t>
        <a:bodyPr/>
        <a:lstStyle/>
        <a:p>
          <a:pPr rtl="0"/>
          <a:r>
            <a:rPr lang="en-US" dirty="0"/>
            <a:t>Redundant storage of digital exams eliminates possibility of lost images  </a:t>
          </a:r>
        </a:p>
      </dgm:t>
    </dgm:pt>
    <dgm:pt modelId="{E3505AFC-8497-4E7E-B223-253E573C8CA1}" type="parTrans" cxnId="{C8A9A708-622E-4F85-B7F7-AD1CBE381822}">
      <dgm:prSet/>
      <dgm:spPr/>
      <dgm:t>
        <a:bodyPr/>
        <a:lstStyle/>
        <a:p>
          <a:endParaRPr lang="en-US"/>
        </a:p>
      </dgm:t>
    </dgm:pt>
    <dgm:pt modelId="{6BEC8CEC-7B2B-4163-91CA-A291ED17035F}" type="sibTrans" cxnId="{C8A9A708-622E-4F85-B7F7-AD1CBE381822}">
      <dgm:prSet/>
      <dgm:spPr/>
      <dgm:t>
        <a:bodyPr/>
        <a:lstStyle/>
        <a:p>
          <a:endParaRPr lang="en-US"/>
        </a:p>
      </dgm:t>
    </dgm:pt>
    <dgm:pt modelId="{32DCFA62-67D1-451F-8400-739DA080F5BE}">
      <dgm:prSet/>
      <dgm:spPr/>
      <dgm:t>
        <a:bodyPr/>
        <a:lstStyle/>
        <a:p>
          <a:pPr rtl="0"/>
          <a:r>
            <a:rPr lang="en-US" b="0" dirty="0"/>
            <a:t>Foundation for other advanced applications</a:t>
          </a:r>
        </a:p>
      </dgm:t>
    </dgm:pt>
    <dgm:pt modelId="{15800A34-0C8D-4055-B620-A16A2C2A6039}" type="parTrans" cxnId="{62E56EFE-ACC3-41DF-91EC-4B5DAA1D8007}">
      <dgm:prSet/>
      <dgm:spPr/>
      <dgm:t>
        <a:bodyPr/>
        <a:lstStyle/>
        <a:p>
          <a:endParaRPr lang="en-US"/>
        </a:p>
      </dgm:t>
    </dgm:pt>
    <dgm:pt modelId="{652B06A9-5AB4-4967-8707-98ECCE1EB604}" type="sibTrans" cxnId="{62E56EFE-ACC3-41DF-91EC-4B5DAA1D8007}">
      <dgm:prSet/>
      <dgm:spPr/>
      <dgm:t>
        <a:bodyPr/>
        <a:lstStyle/>
        <a:p>
          <a:endParaRPr lang="en-US"/>
        </a:p>
      </dgm:t>
    </dgm:pt>
    <dgm:pt modelId="{25CDAEFE-1216-4202-ADC5-6C0BE7009AA8}">
      <dgm:prSet/>
      <dgm:spPr/>
      <dgm:t>
        <a:bodyPr/>
        <a:lstStyle/>
        <a:p>
          <a:pPr rtl="0"/>
          <a:r>
            <a:rPr lang="en-US" dirty="0">
              <a:solidFill>
                <a:srgbClr val="002060"/>
              </a:solidFill>
            </a:rPr>
            <a:t>Breast tomosynthesis</a:t>
          </a:r>
        </a:p>
      </dgm:t>
    </dgm:pt>
    <dgm:pt modelId="{533C2F96-C210-4DFC-9210-758ADE747E08}" type="parTrans" cxnId="{E14FCB42-1873-4FB6-8587-768D5907CB71}">
      <dgm:prSet/>
      <dgm:spPr/>
      <dgm:t>
        <a:bodyPr/>
        <a:lstStyle/>
        <a:p>
          <a:endParaRPr lang="en-US"/>
        </a:p>
      </dgm:t>
    </dgm:pt>
    <dgm:pt modelId="{25B15A22-4BAB-4FAD-9E95-BF0D0119DA39}" type="sibTrans" cxnId="{E14FCB42-1873-4FB6-8587-768D5907CB71}">
      <dgm:prSet/>
      <dgm:spPr/>
      <dgm:t>
        <a:bodyPr/>
        <a:lstStyle/>
        <a:p>
          <a:endParaRPr lang="en-US"/>
        </a:p>
      </dgm:t>
    </dgm:pt>
    <dgm:pt modelId="{652196EA-8A56-44A7-8F17-EA28833793C5}">
      <dgm:prSet/>
      <dgm:spPr/>
      <dgm:t>
        <a:bodyPr/>
        <a:lstStyle/>
        <a:p>
          <a:pPr rtl="0"/>
          <a:r>
            <a:rPr lang="en-US" dirty="0">
              <a:solidFill>
                <a:srgbClr val="002060"/>
              </a:solidFill>
            </a:rPr>
            <a:t>Contrast enhanced digital mammography </a:t>
          </a:r>
        </a:p>
      </dgm:t>
    </dgm:pt>
    <dgm:pt modelId="{18EAD0F7-4CFB-4781-9A3C-7CB3547E1485}" type="parTrans" cxnId="{8ED1068C-BB2F-477F-8031-E601E6BF0255}">
      <dgm:prSet/>
      <dgm:spPr/>
      <dgm:t>
        <a:bodyPr/>
        <a:lstStyle/>
        <a:p>
          <a:endParaRPr lang="en-US"/>
        </a:p>
      </dgm:t>
    </dgm:pt>
    <dgm:pt modelId="{5E997AD4-3A80-4F89-8B71-1E4C6E03E5AC}" type="sibTrans" cxnId="{8ED1068C-BB2F-477F-8031-E601E6BF0255}">
      <dgm:prSet/>
      <dgm:spPr/>
      <dgm:t>
        <a:bodyPr/>
        <a:lstStyle/>
        <a:p>
          <a:endParaRPr lang="en-US"/>
        </a:p>
      </dgm:t>
    </dgm:pt>
    <dgm:pt modelId="{CCCD7C08-F4E6-4A6B-8B21-F8BB41E87CD7}">
      <dgm:prSet/>
      <dgm:spPr/>
      <dgm:t>
        <a:bodyPr/>
        <a:lstStyle/>
        <a:p>
          <a:pPr rtl="0"/>
          <a:r>
            <a:rPr lang="en-US" dirty="0" smtClean="0">
              <a:solidFill>
                <a:srgbClr val="002060"/>
              </a:solidFill>
            </a:rPr>
            <a:t>Biopsy guidance with tomosynthesis</a:t>
          </a:r>
          <a:endParaRPr lang="en-US" dirty="0">
            <a:solidFill>
              <a:srgbClr val="002060"/>
            </a:solidFill>
          </a:endParaRPr>
        </a:p>
      </dgm:t>
    </dgm:pt>
    <dgm:pt modelId="{9E21CFE7-D91A-499A-9630-BA9F1F1F3412}" type="parTrans" cxnId="{35C54E94-D312-4E01-8B2E-327184329BF2}">
      <dgm:prSet/>
      <dgm:spPr/>
      <dgm:t>
        <a:bodyPr/>
        <a:lstStyle/>
        <a:p>
          <a:endParaRPr lang="en-US"/>
        </a:p>
      </dgm:t>
    </dgm:pt>
    <dgm:pt modelId="{9FE8C2DF-45C6-482A-AAE7-ED8476290424}" type="sibTrans" cxnId="{35C54E94-D312-4E01-8B2E-327184329BF2}">
      <dgm:prSet/>
      <dgm:spPr/>
      <dgm:t>
        <a:bodyPr/>
        <a:lstStyle/>
        <a:p>
          <a:endParaRPr lang="en-US"/>
        </a:p>
      </dgm:t>
    </dgm:pt>
    <dgm:pt modelId="{6C4458F4-9AFF-40EA-B70A-0A657BEC8138}" type="pres">
      <dgm:prSet presAssocID="{EFEDEF0C-9182-4FF6-8B02-D787FA9B10EC}" presName="linear" presStyleCnt="0">
        <dgm:presLayoutVars>
          <dgm:animLvl val="lvl"/>
          <dgm:resizeHandles val="exact"/>
        </dgm:presLayoutVars>
      </dgm:prSet>
      <dgm:spPr/>
      <dgm:t>
        <a:bodyPr/>
        <a:lstStyle/>
        <a:p>
          <a:endParaRPr lang="en-US"/>
        </a:p>
      </dgm:t>
    </dgm:pt>
    <dgm:pt modelId="{1A8E9773-8D18-4F87-8393-2258177FF7EE}" type="pres">
      <dgm:prSet presAssocID="{CA7206E2-4753-40E5-81D2-B43143BF278B}" presName="parentText" presStyleLbl="node1" presStyleIdx="0" presStyleCnt="3">
        <dgm:presLayoutVars>
          <dgm:chMax val="0"/>
          <dgm:bulletEnabled val="1"/>
        </dgm:presLayoutVars>
      </dgm:prSet>
      <dgm:spPr/>
      <dgm:t>
        <a:bodyPr/>
        <a:lstStyle/>
        <a:p>
          <a:endParaRPr lang="en-US"/>
        </a:p>
      </dgm:t>
    </dgm:pt>
    <dgm:pt modelId="{1D27A7D3-AB03-433E-9C98-5FDFDA0F6AC7}" type="pres">
      <dgm:prSet presAssocID="{CCE10E9C-02A0-486A-9A86-87E3F953907C}" presName="spacer" presStyleCnt="0"/>
      <dgm:spPr/>
      <dgm:t>
        <a:bodyPr/>
        <a:lstStyle/>
        <a:p>
          <a:endParaRPr lang="en-US"/>
        </a:p>
      </dgm:t>
    </dgm:pt>
    <dgm:pt modelId="{CB7A6A78-4482-4C7D-8BB0-A5294D30FF2F}" type="pres">
      <dgm:prSet presAssocID="{1D996340-993D-4E58-8B32-3A8246CA4B67}" presName="parentText" presStyleLbl="node1" presStyleIdx="1" presStyleCnt="3">
        <dgm:presLayoutVars>
          <dgm:chMax val="0"/>
          <dgm:bulletEnabled val="1"/>
        </dgm:presLayoutVars>
      </dgm:prSet>
      <dgm:spPr/>
      <dgm:t>
        <a:bodyPr/>
        <a:lstStyle/>
        <a:p>
          <a:endParaRPr lang="en-US"/>
        </a:p>
      </dgm:t>
    </dgm:pt>
    <dgm:pt modelId="{4F984EB9-9E04-4CF5-B5B9-C7A8A0834251}" type="pres">
      <dgm:prSet presAssocID="{6BEC8CEC-7B2B-4163-91CA-A291ED17035F}" presName="spacer" presStyleCnt="0"/>
      <dgm:spPr/>
      <dgm:t>
        <a:bodyPr/>
        <a:lstStyle/>
        <a:p>
          <a:endParaRPr lang="en-US"/>
        </a:p>
      </dgm:t>
    </dgm:pt>
    <dgm:pt modelId="{90C34E57-7C72-40B2-B93D-28131C2B9F8F}" type="pres">
      <dgm:prSet presAssocID="{32DCFA62-67D1-451F-8400-739DA080F5BE}" presName="parentText" presStyleLbl="node1" presStyleIdx="2" presStyleCnt="3">
        <dgm:presLayoutVars>
          <dgm:chMax val="0"/>
          <dgm:bulletEnabled val="1"/>
        </dgm:presLayoutVars>
      </dgm:prSet>
      <dgm:spPr/>
      <dgm:t>
        <a:bodyPr/>
        <a:lstStyle/>
        <a:p>
          <a:endParaRPr lang="en-US"/>
        </a:p>
      </dgm:t>
    </dgm:pt>
    <dgm:pt modelId="{5597C673-920E-4B7E-A10D-221ED6806D4E}" type="pres">
      <dgm:prSet presAssocID="{32DCFA62-67D1-451F-8400-739DA080F5BE}" presName="childText" presStyleLbl="revTx" presStyleIdx="0" presStyleCnt="1">
        <dgm:presLayoutVars>
          <dgm:bulletEnabled val="1"/>
        </dgm:presLayoutVars>
      </dgm:prSet>
      <dgm:spPr/>
      <dgm:t>
        <a:bodyPr/>
        <a:lstStyle/>
        <a:p>
          <a:endParaRPr lang="en-US"/>
        </a:p>
      </dgm:t>
    </dgm:pt>
  </dgm:ptLst>
  <dgm:cxnLst>
    <dgm:cxn modelId="{61D444CD-1467-4618-A8EB-FCE6B4FC8020}" type="presOf" srcId="{32DCFA62-67D1-451F-8400-739DA080F5BE}" destId="{90C34E57-7C72-40B2-B93D-28131C2B9F8F}" srcOrd="0" destOrd="0" presId="urn:microsoft.com/office/officeart/2005/8/layout/vList2"/>
    <dgm:cxn modelId="{35C54E94-D312-4E01-8B2E-327184329BF2}" srcId="{32DCFA62-67D1-451F-8400-739DA080F5BE}" destId="{CCCD7C08-F4E6-4A6B-8B21-F8BB41E87CD7}" srcOrd="1" destOrd="0" parTransId="{9E21CFE7-D91A-499A-9630-BA9F1F1F3412}" sibTransId="{9FE8C2DF-45C6-482A-AAE7-ED8476290424}"/>
    <dgm:cxn modelId="{C8A9A708-622E-4F85-B7F7-AD1CBE381822}" srcId="{EFEDEF0C-9182-4FF6-8B02-D787FA9B10EC}" destId="{1D996340-993D-4E58-8B32-3A8246CA4B67}" srcOrd="1" destOrd="0" parTransId="{E3505AFC-8497-4E7E-B223-253E573C8CA1}" sibTransId="{6BEC8CEC-7B2B-4163-91CA-A291ED17035F}"/>
    <dgm:cxn modelId="{5522CEA9-3748-4295-A2F2-8D891106DFE6}" srcId="{EFEDEF0C-9182-4FF6-8B02-D787FA9B10EC}" destId="{CA7206E2-4753-40E5-81D2-B43143BF278B}" srcOrd="0" destOrd="0" parTransId="{75A44427-132E-49D6-B992-D2007D26064D}" sibTransId="{CCE10E9C-02A0-486A-9A86-87E3F953907C}"/>
    <dgm:cxn modelId="{959536D6-F8BA-49E1-8E7B-5BA6C3631A90}" type="presOf" srcId="{CA7206E2-4753-40E5-81D2-B43143BF278B}" destId="{1A8E9773-8D18-4F87-8393-2258177FF7EE}" srcOrd="0" destOrd="0" presId="urn:microsoft.com/office/officeart/2005/8/layout/vList2"/>
    <dgm:cxn modelId="{A74382C5-9500-4C46-9EED-51A8C8552B5E}" type="presOf" srcId="{1D996340-993D-4E58-8B32-3A8246CA4B67}" destId="{CB7A6A78-4482-4C7D-8BB0-A5294D30FF2F}" srcOrd="0" destOrd="0" presId="urn:microsoft.com/office/officeart/2005/8/layout/vList2"/>
    <dgm:cxn modelId="{82BDDB2C-5C39-4B46-982A-559CD04A4AC7}" type="presOf" srcId="{652196EA-8A56-44A7-8F17-EA28833793C5}" destId="{5597C673-920E-4B7E-A10D-221ED6806D4E}" srcOrd="0" destOrd="2" presId="urn:microsoft.com/office/officeart/2005/8/layout/vList2"/>
    <dgm:cxn modelId="{149A4B50-CC17-48BF-8CFC-3DE0BFDF9D39}" type="presOf" srcId="{CCCD7C08-F4E6-4A6B-8B21-F8BB41E87CD7}" destId="{5597C673-920E-4B7E-A10D-221ED6806D4E}" srcOrd="0" destOrd="1" presId="urn:microsoft.com/office/officeart/2005/8/layout/vList2"/>
    <dgm:cxn modelId="{E14FCB42-1873-4FB6-8587-768D5907CB71}" srcId="{32DCFA62-67D1-451F-8400-739DA080F5BE}" destId="{25CDAEFE-1216-4202-ADC5-6C0BE7009AA8}" srcOrd="0" destOrd="0" parTransId="{533C2F96-C210-4DFC-9210-758ADE747E08}" sibTransId="{25B15A22-4BAB-4FAD-9E95-BF0D0119DA39}"/>
    <dgm:cxn modelId="{B2321994-A9F2-47D8-B909-96BC6853E8CD}" type="presOf" srcId="{25CDAEFE-1216-4202-ADC5-6C0BE7009AA8}" destId="{5597C673-920E-4B7E-A10D-221ED6806D4E}" srcOrd="0" destOrd="0" presId="urn:microsoft.com/office/officeart/2005/8/layout/vList2"/>
    <dgm:cxn modelId="{62E56EFE-ACC3-41DF-91EC-4B5DAA1D8007}" srcId="{EFEDEF0C-9182-4FF6-8B02-D787FA9B10EC}" destId="{32DCFA62-67D1-451F-8400-739DA080F5BE}" srcOrd="2" destOrd="0" parTransId="{15800A34-0C8D-4055-B620-A16A2C2A6039}" sibTransId="{652B06A9-5AB4-4967-8707-98ECCE1EB604}"/>
    <dgm:cxn modelId="{8ED1068C-BB2F-477F-8031-E601E6BF0255}" srcId="{32DCFA62-67D1-451F-8400-739DA080F5BE}" destId="{652196EA-8A56-44A7-8F17-EA28833793C5}" srcOrd="2" destOrd="0" parTransId="{18EAD0F7-4CFB-4781-9A3C-7CB3547E1485}" sibTransId="{5E997AD4-3A80-4F89-8B71-1E4C6E03E5AC}"/>
    <dgm:cxn modelId="{6FAF203B-E2F7-4DE7-8B98-D5A97C6B2A52}" type="presOf" srcId="{EFEDEF0C-9182-4FF6-8B02-D787FA9B10EC}" destId="{6C4458F4-9AFF-40EA-B70A-0A657BEC8138}" srcOrd="0" destOrd="0" presId="urn:microsoft.com/office/officeart/2005/8/layout/vList2"/>
    <dgm:cxn modelId="{5CDFB571-7114-4713-A1BD-806F32B220A2}" type="presParOf" srcId="{6C4458F4-9AFF-40EA-B70A-0A657BEC8138}" destId="{1A8E9773-8D18-4F87-8393-2258177FF7EE}" srcOrd="0" destOrd="0" presId="urn:microsoft.com/office/officeart/2005/8/layout/vList2"/>
    <dgm:cxn modelId="{6391598F-912A-48D0-B7AB-7FB92F4FCA70}" type="presParOf" srcId="{6C4458F4-9AFF-40EA-B70A-0A657BEC8138}" destId="{1D27A7D3-AB03-433E-9C98-5FDFDA0F6AC7}" srcOrd="1" destOrd="0" presId="urn:microsoft.com/office/officeart/2005/8/layout/vList2"/>
    <dgm:cxn modelId="{DBBE00E9-BC9C-41D2-B2F5-265C1AD0EACA}" type="presParOf" srcId="{6C4458F4-9AFF-40EA-B70A-0A657BEC8138}" destId="{CB7A6A78-4482-4C7D-8BB0-A5294D30FF2F}" srcOrd="2" destOrd="0" presId="urn:microsoft.com/office/officeart/2005/8/layout/vList2"/>
    <dgm:cxn modelId="{2C8EEFB2-C4FD-4B79-A371-5C04A38C5FF4}" type="presParOf" srcId="{6C4458F4-9AFF-40EA-B70A-0A657BEC8138}" destId="{4F984EB9-9E04-4CF5-B5B9-C7A8A0834251}" srcOrd="3" destOrd="0" presId="urn:microsoft.com/office/officeart/2005/8/layout/vList2"/>
    <dgm:cxn modelId="{AF92846E-4800-4AAF-B00F-95D8A261047A}" type="presParOf" srcId="{6C4458F4-9AFF-40EA-B70A-0A657BEC8138}" destId="{90C34E57-7C72-40B2-B93D-28131C2B9F8F}" srcOrd="4" destOrd="0" presId="urn:microsoft.com/office/officeart/2005/8/layout/vList2"/>
    <dgm:cxn modelId="{F192C8C0-2594-4F2A-ABBB-3A76970A08E5}" type="presParOf" srcId="{6C4458F4-9AFF-40EA-B70A-0A657BEC8138}" destId="{5597C673-920E-4B7E-A10D-221ED6806D4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09A408D-2E28-459C-9413-C3A8F69464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2F2CE7-81BE-4FA6-87D5-490C9A87F22B}">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000" dirty="0" smtClean="0">
              <a:solidFill>
                <a:srgbClr val="002060"/>
              </a:solidFill>
            </a:rPr>
            <a:t>Image manipulation post acquisition</a:t>
          </a:r>
          <a:endParaRPr lang="en-US" sz="2000" dirty="0">
            <a:solidFill>
              <a:srgbClr val="002060"/>
            </a:solidFill>
          </a:endParaRPr>
        </a:p>
      </dgm:t>
    </dgm:pt>
    <dgm:pt modelId="{B5C8A9C3-65FC-4085-BAA2-E9BF0E9456E8}" type="parTrans" cxnId="{AA3D1B52-E7AF-4ACB-8215-213A341C67C7}">
      <dgm:prSet/>
      <dgm:spPr/>
      <dgm:t>
        <a:bodyPr/>
        <a:lstStyle/>
        <a:p>
          <a:endParaRPr lang="en-US"/>
        </a:p>
      </dgm:t>
    </dgm:pt>
    <dgm:pt modelId="{BE979D42-765F-415B-9775-66C808DA44E6}" type="sibTrans" cxnId="{AA3D1B52-E7AF-4ACB-8215-213A341C67C7}">
      <dgm:prSet/>
      <dgm:spPr/>
      <dgm:t>
        <a:bodyPr/>
        <a:lstStyle/>
        <a:p>
          <a:endParaRPr lang="en-US"/>
        </a:p>
      </dgm:t>
    </dgm:pt>
    <dgm:pt modelId="{7E8CF81E-F854-46FE-9A34-2F3A7254182A}">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smtClean="0">
              <a:solidFill>
                <a:srgbClr val="002060"/>
              </a:solidFill>
            </a:rPr>
            <a:t>Unlimited access to original</a:t>
          </a:r>
          <a:endParaRPr lang="en-US" sz="2000" dirty="0">
            <a:solidFill>
              <a:srgbClr val="002060"/>
            </a:solidFill>
          </a:endParaRPr>
        </a:p>
      </dgm:t>
    </dgm:pt>
    <dgm:pt modelId="{09AA1736-4548-4CFE-9BEC-05AF044F69AB}" type="parTrans" cxnId="{B8C7CC28-9DEF-4ABD-B8E9-9EE92D953DD4}">
      <dgm:prSet/>
      <dgm:spPr/>
      <dgm:t>
        <a:bodyPr/>
        <a:lstStyle/>
        <a:p>
          <a:endParaRPr lang="en-US"/>
        </a:p>
      </dgm:t>
    </dgm:pt>
    <dgm:pt modelId="{64C24DF1-4A46-4EDE-AD26-7E141BB0F2C4}" type="sibTrans" cxnId="{B8C7CC28-9DEF-4ABD-B8E9-9EE92D953DD4}">
      <dgm:prSet/>
      <dgm:spPr/>
      <dgm:t>
        <a:bodyPr/>
        <a:lstStyle/>
        <a:p>
          <a:endParaRPr lang="en-US"/>
        </a:p>
      </dgm:t>
    </dgm:pt>
    <dgm:pt modelId="{8FA9973B-27FF-467A-B1A3-EFC651707972}">
      <dgm:prSet custT="1">
        <dgm:style>
          <a:lnRef idx="2">
            <a:schemeClr val="accent4"/>
          </a:lnRef>
          <a:fillRef idx="1">
            <a:schemeClr val="lt1"/>
          </a:fillRef>
          <a:effectRef idx="0">
            <a:schemeClr val="accent4"/>
          </a:effectRef>
          <a:fontRef idx="minor">
            <a:schemeClr val="dk1"/>
          </a:fontRef>
        </dgm:style>
      </dgm:prSet>
      <dgm:spPr/>
      <dgm:t>
        <a:bodyPr/>
        <a:lstStyle/>
        <a:p>
          <a:r>
            <a:rPr lang="en-US" sz="2000" dirty="0" smtClean="0"/>
            <a:t>Reduction in dose</a:t>
          </a:r>
          <a:endParaRPr lang="en-US" sz="2000" dirty="0"/>
        </a:p>
      </dgm:t>
    </dgm:pt>
    <dgm:pt modelId="{8F0BF2F6-9F6E-4A83-A811-2E0BB370E5C9}" type="parTrans" cxnId="{1E47AACD-0DFD-4A7B-8970-AF13EBC5E719}">
      <dgm:prSet/>
      <dgm:spPr/>
      <dgm:t>
        <a:bodyPr/>
        <a:lstStyle/>
        <a:p>
          <a:endParaRPr lang="en-US"/>
        </a:p>
      </dgm:t>
    </dgm:pt>
    <dgm:pt modelId="{F55E8E28-4693-420F-8EED-DD892FA59F9E}" type="sibTrans" cxnId="{1E47AACD-0DFD-4A7B-8970-AF13EBC5E719}">
      <dgm:prSet/>
      <dgm:spPr/>
      <dgm:t>
        <a:bodyPr/>
        <a:lstStyle/>
        <a:p>
          <a:endParaRPr lang="en-US"/>
        </a:p>
      </dgm:t>
    </dgm:pt>
    <dgm:pt modelId="{2C52C5C7-DD63-4314-B72E-167B499EA647}">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smtClean="0">
              <a:solidFill>
                <a:srgbClr val="002060"/>
              </a:solidFill>
            </a:rPr>
            <a:t>Faster workflow</a:t>
          </a:r>
          <a:endParaRPr lang="en-US" sz="2000" dirty="0">
            <a:solidFill>
              <a:srgbClr val="002060"/>
            </a:solidFill>
          </a:endParaRPr>
        </a:p>
      </dgm:t>
    </dgm:pt>
    <dgm:pt modelId="{DD89DCBE-3ABF-4783-AB54-EF70B6800D20}" type="parTrans" cxnId="{A88893FD-00B5-408B-AA8A-88D9D5FA1047}">
      <dgm:prSet/>
      <dgm:spPr/>
      <dgm:t>
        <a:bodyPr/>
        <a:lstStyle/>
        <a:p>
          <a:endParaRPr lang="en-US"/>
        </a:p>
      </dgm:t>
    </dgm:pt>
    <dgm:pt modelId="{2187EAED-3ACC-4AF9-B457-3CBB44C18DDE}" type="sibTrans" cxnId="{A88893FD-00B5-408B-AA8A-88D9D5FA1047}">
      <dgm:prSet/>
      <dgm:spPr/>
      <dgm:t>
        <a:bodyPr/>
        <a:lstStyle/>
        <a:p>
          <a:endParaRPr lang="en-US"/>
        </a:p>
      </dgm:t>
    </dgm:pt>
    <dgm:pt modelId="{CDC5DC6A-A42E-483B-A280-AFBF08E46B12}">
      <dgm:prSet custT="1">
        <dgm:style>
          <a:lnRef idx="2">
            <a:schemeClr val="accent4"/>
          </a:lnRef>
          <a:fillRef idx="1">
            <a:schemeClr val="lt1"/>
          </a:fillRef>
          <a:effectRef idx="0">
            <a:schemeClr val="accent4"/>
          </a:effectRef>
          <a:fontRef idx="minor">
            <a:schemeClr val="dk1"/>
          </a:fontRef>
        </dgm:style>
      </dgm:prSet>
      <dgm:spPr/>
      <dgm:t>
        <a:bodyPr/>
        <a:lstStyle/>
        <a:p>
          <a:r>
            <a:rPr lang="en-US" sz="2000" dirty="0" smtClean="0">
              <a:solidFill>
                <a:srgbClr val="002060"/>
              </a:solidFill>
            </a:rPr>
            <a:t>Cost reduction</a:t>
          </a:r>
          <a:endParaRPr lang="en-US" sz="2000" dirty="0">
            <a:solidFill>
              <a:srgbClr val="002060"/>
            </a:solidFill>
          </a:endParaRPr>
        </a:p>
      </dgm:t>
    </dgm:pt>
    <dgm:pt modelId="{7979DF9B-4E2D-4AAB-B5FA-3555E89D2CB1}" type="parTrans" cxnId="{45658D89-1AAC-44C5-8A9D-74780AEC1187}">
      <dgm:prSet/>
      <dgm:spPr/>
    </dgm:pt>
    <dgm:pt modelId="{AD63425B-F0D0-4F4C-8D7D-F92BF658DBCC}" type="sibTrans" cxnId="{45658D89-1AAC-44C5-8A9D-74780AEC1187}">
      <dgm:prSet/>
      <dgm:spPr/>
    </dgm:pt>
    <dgm:pt modelId="{5CC2F6FA-566D-4C18-85B1-1FFB8C07FCBE}" type="pres">
      <dgm:prSet presAssocID="{209A408D-2E28-459C-9413-C3A8F694648E}" presName="linear" presStyleCnt="0">
        <dgm:presLayoutVars>
          <dgm:animLvl val="lvl"/>
          <dgm:resizeHandles val="exact"/>
        </dgm:presLayoutVars>
      </dgm:prSet>
      <dgm:spPr/>
      <dgm:t>
        <a:bodyPr/>
        <a:lstStyle/>
        <a:p>
          <a:endParaRPr lang="en-US"/>
        </a:p>
      </dgm:t>
    </dgm:pt>
    <dgm:pt modelId="{F8D397F6-EAE3-4921-8280-C1334AFC8C8B}" type="pres">
      <dgm:prSet presAssocID="{742F2CE7-81BE-4FA6-87D5-490C9A87F22B}" presName="parentText" presStyleLbl="node1" presStyleIdx="0" presStyleCnt="5">
        <dgm:presLayoutVars>
          <dgm:chMax val="0"/>
          <dgm:bulletEnabled val="1"/>
        </dgm:presLayoutVars>
      </dgm:prSet>
      <dgm:spPr/>
      <dgm:t>
        <a:bodyPr/>
        <a:lstStyle/>
        <a:p>
          <a:endParaRPr lang="en-US"/>
        </a:p>
      </dgm:t>
    </dgm:pt>
    <dgm:pt modelId="{B03500E7-47BA-4548-AE02-B8A5AD28D586}" type="pres">
      <dgm:prSet presAssocID="{BE979D42-765F-415B-9775-66C808DA44E6}" presName="spacer" presStyleCnt="0"/>
      <dgm:spPr/>
    </dgm:pt>
    <dgm:pt modelId="{9F609904-7E6E-4792-9C75-130EF11EA650}" type="pres">
      <dgm:prSet presAssocID="{7E8CF81E-F854-46FE-9A34-2F3A7254182A}" presName="parentText" presStyleLbl="node1" presStyleIdx="1" presStyleCnt="5">
        <dgm:presLayoutVars>
          <dgm:chMax val="0"/>
          <dgm:bulletEnabled val="1"/>
        </dgm:presLayoutVars>
      </dgm:prSet>
      <dgm:spPr/>
      <dgm:t>
        <a:bodyPr/>
        <a:lstStyle/>
        <a:p>
          <a:endParaRPr lang="en-US"/>
        </a:p>
      </dgm:t>
    </dgm:pt>
    <dgm:pt modelId="{1536856E-E7BC-44E7-9A64-32CAC58F6696}" type="pres">
      <dgm:prSet presAssocID="{64C24DF1-4A46-4EDE-AD26-7E141BB0F2C4}" presName="spacer" presStyleCnt="0"/>
      <dgm:spPr/>
    </dgm:pt>
    <dgm:pt modelId="{669A0342-DEE2-40FA-B9D0-02864B452168}" type="pres">
      <dgm:prSet presAssocID="{8FA9973B-27FF-467A-B1A3-EFC651707972}" presName="parentText" presStyleLbl="node1" presStyleIdx="2" presStyleCnt="5">
        <dgm:presLayoutVars>
          <dgm:chMax val="0"/>
          <dgm:bulletEnabled val="1"/>
        </dgm:presLayoutVars>
      </dgm:prSet>
      <dgm:spPr/>
      <dgm:t>
        <a:bodyPr/>
        <a:lstStyle/>
        <a:p>
          <a:endParaRPr lang="en-US"/>
        </a:p>
      </dgm:t>
    </dgm:pt>
    <dgm:pt modelId="{041F6C3B-3858-4EEC-B903-19E227CDC655}" type="pres">
      <dgm:prSet presAssocID="{F55E8E28-4693-420F-8EED-DD892FA59F9E}" presName="spacer" presStyleCnt="0"/>
      <dgm:spPr/>
    </dgm:pt>
    <dgm:pt modelId="{4C23684A-34A3-48FE-8C04-6273930CDA58}" type="pres">
      <dgm:prSet presAssocID="{2C52C5C7-DD63-4314-B72E-167B499EA647}" presName="parentText" presStyleLbl="node1" presStyleIdx="3" presStyleCnt="5">
        <dgm:presLayoutVars>
          <dgm:chMax val="0"/>
          <dgm:bulletEnabled val="1"/>
        </dgm:presLayoutVars>
      </dgm:prSet>
      <dgm:spPr/>
      <dgm:t>
        <a:bodyPr/>
        <a:lstStyle/>
        <a:p>
          <a:endParaRPr lang="en-US"/>
        </a:p>
      </dgm:t>
    </dgm:pt>
    <dgm:pt modelId="{AC3223DF-C428-41C1-B53A-4FC958A16ACE}" type="pres">
      <dgm:prSet presAssocID="{2187EAED-3ACC-4AF9-B457-3CBB44C18DDE}" presName="spacer" presStyleCnt="0"/>
      <dgm:spPr/>
    </dgm:pt>
    <dgm:pt modelId="{AFDD4890-D8F2-4170-AE81-DB322B09035D}" type="pres">
      <dgm:prSet presAssocID="{CDC5DC6A-A42E-483B-A280-AFBF08E46B12}" presName="parentText" presStyleLbl="node1" presStyleIdx="4" presStyleCnt="5">
        <dgm:presLayoutVars>
          <dgm:chMax val="0"/>
          <dgm:bulletEnabled val="1"/>
        </dgm:presLayoutVars>
      </dgm:prSet>
      <dgm:spPr/>
      <dgm:t>
        <a:bodyPr/>
        <a:lstStyle/>
        <a:p>
          <a:endParaRPr lang="en-US"/>
        </a:p>
      </dgm:t>
    </dgm:pt>
  </dgm:ptLst>
  <dgm:cxnLst>
    <dgm:cxn modelId="{74D56AAC-ACD1-4868-9229-8A2727635F93}" type="presOf" srcId="{8FA9973B-27FF-467A-B1A3-EFC651707972}" destId="{669A0342-DEE2-40FA-B9D0-02864B452168}" srcOrd="0" destOrd="0" presId="urn:microsoft.com/office/officeart/2005/8/layout/vList2"/>
    <dgm:cxn modelId="{C68DA399-361E-4F81-84A0-D92FCFB2251C}" type="presOf" srcId="{742F2CE7-81BE-4FA6-87D5-490C9A87F22B}" destId="{F8D397F6-EAE3-4921-8280-C1334AFC8C8B}" srcOrd="0" destOrd="0" presId="urn:microsoft.com/office/officeart/2005/8/layout/vList2"/>
    <dgm:cxn modelId="{B8C7CC28-9DEF-4ABD-B8E9-9EE92D953DD4}" srcId="{209A408D-2E28-459C-9413-C3A8F694648E}" destId="{7E8CF81E-F854-46FE-9A34-2F3A7254182A}" srcOrd="1" destOrd="0" parTransId="{09AA1736-4548-4CFE-9BEC-05AF044F69AB}" sibTransId="{64C24DF1-4A46-4EDE-AD26-7E141BB0F2C4}"/>
    <dgm:cxn modelId="{C9E04412-6FCE-426D-BD10-110B1CF72B07}" type="presOf" srcId="{7E8CF81E-F854-46FE-9A34-2F3A7254182A}" destId="{9F609904-7E6E-4792-9C75-130EF11EA650}" srcOrd="0" destOrd="0" presId="urn:microsoft.com/office/officeart/2005/8/layout/vList2"/>
    <dgm:cxn modelId="{F113D86A-8178-49AB-92D4-C0C729DB3812}" type="presOf" srcId="{209A408D-2E28-459C-9413-C3A8F694648E}" destId="{5CC2F6FA-566D-4C18-85B1-1FFB8C07FCBE}" srcOrd="0" destOrd="0" presId="urn:microsoft.com/office/officeart/2005/8/layout/vList2"/>
    <dgm:cxn modelId="{01621679-69E5-413C-B382-5D7A8FF15922}" type="presOf" srcId="{CDC5DC6A-A42E-483B-A280-AFBF08E46B12}" destId="{AFDD4890-D8F2-4170-AE81-DB322B09035D}" srcOrd="0" destOrd="0" presId="urn:microsoft.com/office/officeart/2005/8/layout/vList2"/>
    <dgm:cxn modelId="{51BA2DA8-3F6E-4B0A-87F1-616B8E9DB3DB}" type="presOf" srcId="{2C52C5C7-DD63-4314-B72E-167B499EA647}" destId="{4C23684A-34A3-48FE-8C04-6273930CDA58}" srcOrd="0" destOrd="0" presId="urn:microsoft.com/office/officeart/2005/8/layout/vList2"/>
    <dgm:cxn modelId="{1E47AACD-0DFD-4A7B-8970-AF13EBC5E719}" srcId="{209A408D-2E28-459C-9413-C3A8F694648E}" destId="{8FA9973B-27FF-467A-B1A3-EFC651707972}" srcOrd="2" destOrd="0" parTransId="{8F0BF2F6-9F6E-4A83-A811-2E0BB370E5C9}" sibTransId="{F55E8E28-4693-420F-8EED-DD892FA59F9E}"/>
    <dgm:cxn modelId="{A88893FD-00B5-408B-AA8A-88D9D5FA1047}" srcId="{209A408D-2E28-459C-9413-C3A8F694648E}" destId="{2C52C5C7-DD63-4314-B72E-167B499EA647}" srcOrd="3" destOrd="0" parTransId="{DD89DCBE-3ABF-4783-AB54-EF70B6800D20}" sibTransId="{2187EAED-3ACC-4AF9-B457-3CBB44C18DDE}"/>
    <dgm:cxn modelId="{AA3D1B52-E7AF-4ACB-8215-213A341C67C7}" srcId="{209A408D-2E28-459C-9413-C3A8F694648E}" destId="{742F2CE7-81BE-4FA6-87D5-490C9A87F22B}" srcOrd="0" destOrd="0" parTransId="{B5C8A9C3-65FC-4085-BAA2-E9BF0E9456E8}" sibTransId="{BE979D42-765F-415B-9775-66C808DA44E6}"/>
    <dgm:cxn modelId="{45658D89-1AAC-44C5-8A9D-74780AEC1187}" srcId="{209A408D-2E28-459C-9413-C3A8F694648E}" destId="{CDC5DC6A-A42E-483B-A280-AFBF08E46B12}" srcOrd="4" destOrd="0" parTransId="{7979DF9B-4E2D-4AAB-B5FA-3555E89D2CB1}" sibTransId="{AD63425B-F0D0-4F4C-8D7D-F92BF658DBCC}"/>
    <dgm:cxn modelId="{923C361C-6F46-4B71-9DD9-609A40816340}" type="presParOf" srcId="{5CC2F6FA-566D-4C18-85B1-1FFB8C07FCBE}" destId="{F8D397F6-EAE3-4921-8280-C1334AFC8C8B}" srcOrd="0" destOrd="0" presId="urn:microsoft.com/office/officeart/2005/8/layout/vList2"/>
    <dgm:cxn modelId="{905B28EA-E8D9-428F-A082-2FD2F2D836AC}" type="presParOf" srcId="{5CC2F6FA-566D-4C18-85B1-1FFB8C07FCBE}" destId="{B03500E7-47BA-4548-AE02-B8A5AD28D586}" srcOrd="1" destOrd="0" presId="urn:microsoft.com/office/officeart/2005/8/layout/vList2"/>
    <dgm:cxn modelId="{D09B28F5-17CA-415F-A32A-639DCFD4FCA6}" type="presParOf" srcId="{5CC2F6FA-566D-4C18-85B1-1FFB8C07FCBE}" destId="{9F609904-7E6E-4792-9C75-130EF11EA650}" srcOrd="2" destOrd="0" presId="urn:microsoft.com/office/officeart/2005/8/layout/vList2"/>
    <dgm:cxn modelId="{46A11E27-6170-40D4-B4CC-2E8A2949A5D7}" type="presParOf" srcId="{5CC2F6FA-566D-4C18-85B1-1FFB8C07FCBE}" destId="{1536856E-E7BC-44E7-9A64-32CAC58F6696}" srcOrd="3" destOrd="0" presId="urn:microsoft.com/office/officeart/2005/8/layout/vList2"/>
    <dgm:cxn modelId="{58985EF6-2EAC-49CF-AA55-A2449DA3734E}" type="presParOf" srcId="{5CC2F6FA-566D-4C18-85B1-1FFB8C07FCBE}" destId="{669A0342-DEE2-40FA-B9D0-02864B452168}" srcOrd="4" destOrd="0" presId="urn:microsoft.com/office/officeart/2005/8/layout/vList2"/>
    <dgm:cxn modelId="{498FA2CA-C859-4347-93D1-EAA003571DB1}" type="presParOf" srcId="{5CC2F6FA-566D-4C18-85B1-1FFB8C07FCBE}" destId="{041F6C3B-3858-4EEC-B903-19E227CDC655}" srcOrd="5" destOrd="0" presId="urn:microsoft.com/office/officeart/2005/8/layout/vList2"/>
    <dgm:cxn modelId="{FB69380D-0357-4642-A456-03B17344F186}" type="presParOf" srcId="{5CC2F6FA-566D-4C18-85B1-1FFB8C07FCBE}" destId="{4C23684A-34A3-48FE-8C04-6273930CDA58}" srcOrd="6" destOrd="0" presId="urn:microsoft.com/office/officeart/2005/8/layout/vList2"/>
    <dgm:cxn modelId="{CDFFBDF4-F6F8-46A4-AF26-8CF46CB4D091}" type="presParOf" srcId="{5CC2F6FA-566D-4C18-85B1-1FFB8C07FCBE}" destId="{AC3223DF-C428-41C1-B53A-4FC958A16ACE}" srcOrd="7" destOrd="0" presId="urn:microsoft.com/office/officeart/2005/8/layout/vList2"/>
    <dgm:cxn modelId="{3E13D152-7B5A-4C18-B66E-7A8F571479CA}" type="presParOf" srcId="{5CC2F6FA-566D-4C18-85B1-1FFB8C07FCBE}" destId="{AFDD4890-D8F2-4170-AE81-DB322B09035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086595-59DC-4CE9-B5BA-A3BF36876E23}"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387F34F3-9BE6-41E3-B1DF-9C413FA0112B}">
      <dgm:prSet custT="1">
        <dgm:style>
          <a:lnRef idx="2">
            <a:schemeClr val="accent3"/>
          </a:lnRef>
          <a:fillRef idx="1">
            <a:schemeClr val="lt1"/>
          </a:fillRef>
          <a:effectRef idx="0">
            <a:schemeClr val="accent3"/>
          </a:effectRef>
          <a:fontRef idx="minor">
            <a:schemeClr val="dk1"/>
          </a:fontRef>
        </dgm:style>
      </dgm:prSet>
      <dgm:spPr/>
      <dgm:t>
        <a:bodyPr/>
        <a:lstStyle/>
        <a:p>
          <a:pPr rtl="0"/>
          <a:r>
            <a:rPr lang="en-US" sz="2400" b="1" smtClean="0"/>
            <a:t>AWS</a:t>
          </a:r>
          <a:r>
            <a:rPr lang="en-US" sz="2400" b="0" smtClean="0"/>
            <a:t>:  Acquisition Work Station</a:t>
          </a:r>
          <a:endParaRPr lang="en-US" sz="2400" b="0" dirty="0"/>
        </a:p>
      </dgm:t>
    </dgm:pt>
    <dgm:pt modelId="{07263DC3-282A-48C0-A1ED-E97F82BB0F67}" type="parTrans" cxnId="{EA2D1625-6881-40E1-8437-F568DA50AA4F}">
      <dgm:prSet/>
      <dgm:spPr/>
      <dgm:t>
        <a:bodyPr/>
        <a:lstStyle/>
        <a:p>
          <a:endParaRPr lang="en-US"/>
        </a:p>
      </dgm:t>
    </dgm:pt>
    <dgm:pt modelId="{C8E3FDF8-F93E-43DD-B740-C99BD6D2C06F}" type="sibTrans" cxnId="{EA2D1625-6881-40E1-8437-F568DA50AA4F}">
      <dgm:prSet/>
      <dgm:spPr/>
      <dgm:t>
        <a:bodyPr/>
        <a:lstStyle/>
        <a:p>
          <a:endParaRPr lang="en-US"/>
        </a:p>
      </dgm:t>
    </dgm:pt>
    <dgm:pt modelId="{31D6DF77-E334-44E0-831F-44EDF97FEFB8}">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b="1" dirty="0" smtClean="0"/>
            <a:t>CAD</a:t>
          </a:r>
          <a:r>
            <a:rPr lang="en-US" sz="2400" b="0" dirty="0" smtClean="0"/>
            <a:t>:  Computer Aided Detection</a:t>
          </a:r>
          <a:endParaRPr lang="en-US" sz="2400" b="0" dirty="0"/>
        </a:p>
      </dgm:t>
    </dgm:pt>
    <dgm:pt modelId="{E60F10C8-A74B-4215-8061-22CFAAD046C8}" type="parTrans" cxnId="{419ABBC3-665C-4C3C-993B-91155538D592}">
      <dgm:prSet/>
      <dgm:spPr/>
      <dgm:t>
        <a:bodyPr/>
        <a:lstStyle/>
        <a:p>
          <a:endParaRPr lang="en-US"/>
        </a:p>
      </dgm:t>
    </dgm:pt>
    <dgm:pt modelId="{C976D99C-AAB6-4CB2-9441-04A839F7BA04}" type="sibTrans" cxnId="{419ABBC3-665C-4C3C-993B-91155538D592}">
      <dgm:prSet/>
      <dgm:spPr/>
      <dgm:t>
        <a:bodyPr/>
        <a:lstStyle/>
        <a:p>
          <a:endParaRPr lang="en-US"/>
        </a:p>
      </dgm:t>
    </dgm:pt>
    <dgm:pt modelId="{AC73F5AE-F459-4FDB-B2CB-EA9E9ADFCF12}">
      <dgm:prSet custT="1">
        <dgm:style>
          <a:lnRef idx="2">
            <a:schemeClr val="accent3"/>
          </a:lnRef>
          <a:fillRef idx="1">
            <a:schemeClr val="lt1"/>
          </a:fillRef>
          <a:effectRef idx="0">
            <a:schemeClr val="accent3"/>
          </a:effectRef>
          <a:fontRef idx="minor">
            <a:schemeClr val="dk1"/>
          </a:fontRef>
        </dgm:style>
      </dgm:prSet>
      <dgm:spPr/>
      <dgm:t>
        <a:bodyPr/>
        <a:lstStyle/>
        <a:p>
          <a:pPr rtl="0"/>
          <a:r>
            <a:rPr lang="en-US" sz="2400" b="1" smtClean="0"/>
            <a:t>DICOM</a:t>
          </a:r>
          <a:r>
            <a:rPr lang="en-US" sz="2400" b="0" smtClean="0"/>
            <a:t>:  Digital Imaging and Communications in Medicine</a:t>
          </a:r>
          <a:endParaRPr lang="en-US" sz="2400" b="0" dirty="0"/>
        </a:p>
      </dgm:t>
    </dgm:pt>
    <dgm:pt modelId="{B817626A-76A0-4F29-B1F9-0B75E0CC814A}" type="parTrans" cxnId="{2BECF2D6-C7F0-4902-BC01-5B8CDEF5298D}">
      <dgm:prSet/>
      <dgm:spPr/>
      <dgm:t>
        <a:bodyPr/>
        <a:lstStyle/>
        <a:p>
          <a:endParaRPr lang="en-US"/>
        </a:p>
      </dgm:t>
    </dgm:pt>
    <dgm:pt modelId="{AE528CC8-CD91-4DD4-8226-1BF88EDBCE3A}" type="sibTrans" cxnId="{2BECF2D6-C7F0-4902-BC01-5B8CDEF5298D}">
      <dgm:prSet/>
      <dgm:spPr/>
      <dgm:t>
        <a:bodyPr/>
        <a:lstStyle/>
        <a:p>
          <a:endParaRPr lang="en-US"/>
        </a:p>
      </dgm:t>
    </dgm:pt>
    <dgm:pt modelId="{421FDC90-0EFA-4D95-AA0E-9847390388EB}">
      <dgm:prSet custT="1">
        <dgm:style>
          <a:lnRef idx="2">
            <a:schemeClr val="accent6"/>
          </a:lnRef>
          <a:fillRef idx="1">
            <a:schemeClr val="lt1"/>
          </a:fillRef>
          <a:effectRef idx="0">
            <a:schemeClr val="accent6"/>
          </a:effectRef>
          <a:fontRef idx="minor">
            <a:schemeClr val="dk1"/>
          </a:fontRef>
        </dgm:style>
      </dgm:prSet>
      <dgm:spPr/>
      <dgm:t>
        <a:bodyPr/>
        <a:lstStyle/>
        <a:p>
          <a:pPr rtl="0"/>
          <a:r>
            <a:rPr lang="en-US" sz="2400" b="1" smtClean="0"/>
            <a:t>DWS</a:t>
          </a:r>
          <a:r>
            <a:rPr lang="en-US" sz="2400" b="0" smtClean="0"/>
            <a:t>:  Doctor’s Work Station</a:t>
          </a:r>
          <a:endParaRPr lang="en-US" sz="2400" b="0" dirty="0"/>
        </a:p>
      </dgm:t>
    </dgm:pt>
    <dgm:pt modelId="{7DEE43D3-5D4C-47B0-94A2-C58A0249A1A3}" type="parTrans" cxnId="{FEE598E2-603B-4B5F-A988-E5F6B0DB43CF}">
      <dgm:prSet/>
      <dgm:spPr/>
      <dgm:t>
        <a:bodyPr/>
        <a:lstStyle/>
        <a:p>
          <a:endParaRPr lang="en-US"/>
        </a:p>
      </dgm:t>
    </dgm:pt>
    <dgm:pt modelId="{2059C3FF-0E9B-467E-99CB-1B4E3C8EE86A}" type="sibTrans" cxnId="{FEE598E2-603B-4B5F-A988-E5F6B0DB43CF}">
      <dgm:prSet/>
      <dgm:spPr/>
      <dgm:t>
        <a:bodyPr/>
        <a:lstStyle/>
        <a:p>
          <a:endParaRPr lang="en-US"/>
        </a:p>
      </dgm:t>
    </dgm:pt>
    <dgm:pt modelId="{7F40790A-31C8-4838-991F-AF2FAAE57EA5}">
      <dgm:prSet custT="1"/>
      <dgm:spPr/>
      <dgm:t>
        <a:bodyPr/>
        <a:lstStyle/>
        <a:p>
          <a:pPr rtl="0"/>
          <a:r>
            <a:rPr lang="en-US" sz="2400" b="1" smtClean="0"/>
            <a:t>Output</a:t>
          </a:r>
          <a:r>
            <a:rPr lang="en-US" sz="2400" b="0" smtClean="0"/>
            <a:t>:  Destination for images</a:t>
          </a:r>
          <a:endParaRPr lang="en-US" sz="2400" b="0" dirty="0"/>
        </a:p>
      </dgm:t>
    </dgm:pt>
    <dgm:pt modelId="{18CDD3B8-9B82-4BDE-B393-E7297D29BA31}" type="parTrans" cxnId="{F6861E3D-801E-40B3-86E9-A08EFDC462C0}">
      <dgm:prSet/>
      <dgm:spPr/>
      <dgm:t>
        <a:bodyPr/>
        <a:lstStyle/>
        <a:p>
          <a:endParaRPr lang="en-US"/>
        </a:p>
      </dgm:t>
    </dgm:pt>
    <dgm:pt modelId="{1DFE9B93-3F1D-48FE-9A06-3AED5805610E}" type="sibTrans" cxnId="{F6861E3D-801E-40B3-86E9-A08EFDC462C0}">
      <dgm:prSet/>
      <dgm:spPr/>
      <dgm:t>
        <a:bodyPr/>
        <a:lstStyle/>
        <a:p>
          <a:endParaRPr lang="en-US"/>
        </a:p>
      </dgm:t>
    </dgm:pt>
    <dgm:pt modelId="{30D31783-05CE-4732-8E33-3271816FC607}">
      <dgm:prSet custT="1"/>
      <dgm:spPr/>
      <dgm:t>
        <a:bodyPr/>
        <a:lstStyle/>
        <a:p>
          <a:pPr rtl="0"/>
          <a:r>
            <a:rPr lang="en-US" sz="2400" b="1" smtClean="0"/>
            <a:t>FFDM:</a:t>
          </a:r>
          <a:r>
            <a:rPr lang="en-US" sz="2400" b="0" smtClean="0"/>
            <a:t>  Full Field Digital Mammography – 2D</a:t>
          </a:r>
          <a:endParaRPr lang="en-US" sz="2400" b="0" dirty="0"/>
        </a:p>
      </dgm:t>
    </dgm:pt>
    <dgm:pt modelId="{01095C40-08A7-4CC3-AA37-0EB80AAAA4BF}" type="parTrans" cxnId="{A7210FEA-55C8-4E40-846C-ACA5FE3B70BC}">
      <dgm:prSet/>
      <dgm:spPr/>
      <dgm:t>
        <a:bodyPr/>
        <a:lstStyle/>
        <a:p>
          <a:endParaRPr lang="en-US"/>
        </a:p>
      </dgm:t>
    </dgm:pt>
    <dgm:pt modelId="{D88442D2-7095-41BF-ADE0-2C68DB15E797}" type="sibTrans" cxnId="{A7210FEA-55C8-4E40-846C-ACA5FE3B70BC}">
      <dgm:prSet/>
      <dgm:spPr/>
      <dgm:t>
        <a:bodyPr/>
        <a:lstStyle/>
        <a:p>
          <a:endParaRPr lang="en-US"/>
        </a:p>
      </dgm:t>
    </dgm:pt>
    <dgm:pt modelId="{07B524A7-2C62-4F59-B2CA-54D7CE36463A}">
      <dgm:prSet custT="1">
        <dgm:style>
          <a:lnRef idx="2">
            <a:schemeClr val="accent6"/>
          </a:lnRef>
          <a:fillRef idx="1">
            <a:schemeClr val="lt1"/>
          </a:fillRef>
          <a:effectRef idx="0">
            <a:schemeClr val="accent6"/>
          </a:effectRef>
          <a:fontRef idx="minor">
            <a:schemeClr val="dk1"/>
          </a:fontRef>
        </dgm:style>
      </dgm:prSet>
      <dgm:spPr/>
      <dgm:t>
        <a:bodyPr/>
        <a:lstStyle/>
        <a:p>
          <a:r>
            <a:rPr lang="en-US" sz="2400" b="1" smtClean="0"/>
            <a:t>Array</a:t>
          </a:r>
          <a:r>
            <a:rPr lang="en-US" sz="2400" b="0" smtClean="0"/>
            <a:t>:  Image receptor/detector</a:t>
          </a:r>
          <a:endParaRPr lang="en-US" sz="2400" b="0" dirty="0"/>
        </a:p>
      </dgm:t>
    </dgm:pt>
    <dgm:pt modelId="{E050B353-3ABA-4C08-9734-0566070979B2}" type="parTrans" cxnId="{2B26CF88-E32B-41AB-BA23-2C3ACA654C2B}">
      <dgm:prSet/>
      <dgm:spPr/>
      <dgm:t>
        <a:bodyPr/>
        <a:lstStyle/>
        <a:p>
          <a:endParaRPr lang="en-US"/>
        </a:p>
      </dgm:t>
    </dgm:pt>
    <dgm:pt modelId="{0066B1B9-C80C-40BF-ACF4-C8D2F42D0DE9}" type="sibTrans" cxnId="{2B26CF88-E32B-41AB-BA23-2C3ACA654C2B}">
      <dgm:prSet/>
      <dgm:spPr/>
      <dgm:t>
        <a:bodyPr/>
        <a:lstStyle/>
        <a:p>
          <a:endParaRPr lang="en-US"/>
        </a:p>
      </dgm:t>
    </dgm:pt>
    <dgm:pt modelId="{4A61136F-98D9-4240-913A-ECEFCF6AD481}" type="pres">
      <dgm:prSet presAssocID="{14086595-59DC-4CE9-B5BA-A3BF36876E23}" presName="linear" presStyleCnt="0">
        <dgm:presLayoutVars>
          <dgm:animLvl val="lvl"/>
          <dgm:resizeHandles val="exact"/>
        </dgm:presLayoutVars>
      </dgm:prSet>
      <dgm:spPr/>
      <dgm:t>
        <a:bodyPr/>
        <a:lstStyle/>
        <a:p>
          <a:endParaRPr lang="en-US"/>
        </a:p>
      </dgm:t>
    </dgm:pt>
    <dgm:pt modelId="{E32F3E72-6A70-47C6-AB4A-91646AB9DF22}" type="pres">
      <dgm:prSet presAssocID="{30D31783-05CE-4732-8E33-3271816FC607}" presName="parentText" presStyleLbl="node1" presStyleIdx="0" presStyleCnt="7">
        <dgm:presLayoutVars>
          <dgm:chMax val="0"/>
          <dgm:bulletEnabled val="1"/>
        </dgm:presLayoutVars>
      </dgm:prSet>
      <dgm:spPr/>
      <dgm:t>
        <a:bodyPr/>
        <a:lstStyle/>
        <a:p>
          <a:endParaRPr lang="en-US"/>
        </a:p>
      </dgm:t>
    </dgm:pt>
    <dgm:pt modelId="{3D7D52B2-BD3B-4EA8-AC4D-3A490086FB82}" type="pres">
      <dgm:prSet presAssocID="{D88442D2-7095-41BF-ADE0-2C68DB15E797}" presName="spacer" presStyleCnt="0"/>
      <dgm:spPr/>
      <dgm:t>
        <a:bodyPr/>
        <a:lstStyle/>
        <a:p>
          <a:endParaRPr lang="en-US"/>
        </a:p>
      </dgm:t>
    </dgm:pt>
    <dgm:pt modelId="{FFAF29FA-E81D-4A94-88F2-14C4FA0ACCD0}" type="pres">
      <dgm:prSet presAssocID="{07B524A7-2C62-4F59-B2CA-54D7CE36463A}" presName="parentText" presStyleLbl="node1" presStyleIdx="1" presStyleCnt="7">
        <dgm:presLayoutVars>
          <dgm:chMax val="0"/>
          <dgm:bulletEnabled val="1"/>
        </dgm:presLayoutVars>
      </dgm:prSet>
      <dgm:spPr/>
      <dgm:t>
        <a:bodyPr/>
        <a:lstStyle/>
        <a:p>
          <a:endParaRPr lang="en-US"/>
        </a:p>
      </dgm:t>
    </dgm:pt>
    <dgm:pt modelId="{041429C3-FB9D-4B8F-B4BE-A43ED8969890}" type="pres">
      <dgm:prSet presAssocID="{0066B1B9-C80C-40BF-ACF4-C8D2F42D0DE9}" presName="spacer" presStyleCnt="0"/>
      <dgm:spPr/>
      <dgm:t>
        <a:bodyPr/>
        <a:lstStyle/>
        <a:p>
          <a:endParaRPr lang="en-US"/>
        </a:p>
      </dgm:t>
    </dgm:pt>
    <dgm:pt modelId="{DEB2EDF1-03C4-4391-9C16-08BED510B084}" type="pres">
      <dgm:prSet presAssocID="{387F34F3-9BE6-41E3-B1DF-9C413FA0112B}" presName="parentText" presStyleLbl="node1" presStyleIdx="2" presStyleCnt="7">
        <dgm:presLayoutVars>
          <dgm:chMax val="0"/>
          <dgm:bulletEnabled val="1"/>
        </dgm:presLayoutVars>
      </dgm:prSet>
      <dgm:spPr/>
      <dgm:t>
        <a:bodyPr/>
        <a:lstStyle/>
        <a:p>
          <a:endParaRPr lang="en-US"/>
        </a:p>
      </dgm:t>
    </dgm:pt>
    <dgm:pt modelId="{8FD7307D-C8FE-4F4E-8FCF-69C6FBEF8697}" type="pres">
      <dgm:prSet presAssocID="{C8E3FDF8-F93E-43DD-B740-C99BD6D2C06F}" presName="spacer" presStyleCnt="0"/>
      <dgm:spPr/>
      <dgm:t>
        <a:bodyPr/>
        <a:lstStyle/>
        <a:p>
          <a:endParaRPr lang="en-US"/>
        </a:p>
      </dgm:t>
    </dgm:pt>
    <dgm:pt modelId="{4D9BCF92-97BB-46F0-AD02-BCA46FE2168A}" type="pres">
      <dgm:prSet presAssocID="{31D6DF77-E334-44E0-831F-44EDF97FEFB8}" presName="parentText" presStyleLbl="node1" presStyleIdx="3" presStyleCnt="7">
        <dgm:presLayoutVars>
          <dgm:chMax val="0"/>
          <dgm:bulletEnabled val="1"/>
        </dgm:presLayoutVars>
      </dgm:prSet>
      <dgm:spPr/>
      <dgm:t>
        <a:bodyPr/>
        <a:lstStyle/>
        <a:p>
          <a:endParaRPr lang="en-US"/>
        </a:p>
      </dgm:t>
    </dgm:pt>
    <dgm:pt modelId="{77DB9EA3-E305-41C8-8A93-092AA79FB71A}" type="pres">
      <dgm:prSet presAssocID="{C976D99C-AAB6-4CB2-9441-04A839F7BA04}" presName="spacer" presStyleCnt="0"/>
      <dgm:spPr/>
      <dgm:t>
        <a:bodyPr/>
        <a:lstStyle/>
        <a:p>
          <a:endParaRPr lang="en-US"/>
        </a:p>
      </dgm:t>
    </dgm:pt>
    <dgm:pt modelId="{3AF973B5-2407-4AB4-AA29-FD67EAE69590}" type="pres">
      <dgm:prSet presAssocID="{AC73F5AE-F459-4FDB-B2CB-EA9E9ADFCF12}" presName="parentText" presStyleLbl="node1" presStyleIdx="4" presStyleCnt="7">
        <dgm:presLayoutVars>
          <dgm:chMax val="0"/>
          <dgm:bulletEnabled val="1"/>
        </dgm:presLayoutVars>
      </dgm:prSet>
      <dgm:spPr/>
      <dgm:t>
        <a:bodyPr/>
        <a:lstStyle/>
        <a:p>
          <a:endParaRPr lang="en-US"/>
        </a:p>
      </dgm:t>
    </dgm:pt>
    <dgm:pt modelId="{51A70B4F-6012-48BB-AB8A-EB029DEE0E75}" type="pres">
      <dgm:prSet presAssocID="{AE528CC8-CD91-4DD4-8226-1BF88EDBCE3A}" presName="spacer" presStyleCnt="0"/>
      <dgm:spPr/>
      <dgm:t>
        <a:bodyPr/>
        <a:lstStyle/>
        <a:p>
          <a:endParaRPr lang="en-US"/>
        </a:p>
      </dgm:t>
    </dgm:pt>
    <dgm:pt modelId="{FEDEA137-79F5-4F65-894A-60DF2BAAED30}" type="pres">
      <dgm:prSet presAssocID="{421FDC90-0EFA-4D95-AA0E-9847390388EB}" presName="parentText" presStyleLbl="node1" presStyleIdx="5" presStyleCnt="7">
        <dgm:presLayoutVars>
          <dgm:chMax val="0"/>
          <dgm:bulletEnabled val="1"/>
        </dgm:presLayoutVars>
      </dgm:prSet>
      <dgm:spPr/>
      <dgm:t>
        <a:bodyPr/>
        <a:lstStyle/>
        <a:p>
          <a:endParaRPr lang="en-US"/>
        </a:p>
      </dgm:t>
    </dgm:pt>
    <dgm:pt modelId="{91A42A19-8068-4D66-9D9D-D77D67636D5F}" type="pres">
      <dgm:prSet presAssocID="{2059C3FF-0E9B-467E-99CB-1B4E3C8EE86A}" presName="spacer" presStyleCnt="0"/>
      <dgm:spPr/>
      <dgm:t>
        <a:bodyPr/>
        <a:lstStyle/>
        <a:p>
          <a:endParaRPr lang="en-US"/>
        </a:p>
      </dgm:t>
    </dgm:pt>
    <dgm:pt modelId="{0E519846-B2DE-4C84-9D95-13CDC36714FC}" type="pres">
      <dgm:prSet presAssocID="{7F40790A-31C8-4838-991F-AF2FAAE57EA5}" presName="parentText" presStyleLbl="node1" presStyleIdx="6" presStyleCnt="7">
        <dgm:presLayoutVars>
          <dgm:chMax val="0"/>
          <dgm:bulletEnabled val="1"/>
        </dgm:presLayoutVars>
      </dgm:prSet>
      <dgm:spPr/>
      <dgm:t>
        <a:bodyPr/>
        <a:lstStyle/>
        <a:p>
          <a:endParaRPr lang="en-US"/>
        </a:p>
      </dgm:t>
    </dgm:pt>
  </dgm:ptLst>
  <dgm:cxnLst>
    <dgm:cxn modelId="{419ABBC3-665C-4C3C-993B-91155538D592}" srcId="{14086595-59DC-4CE9-B5BA-A3BF36876E23}" destId="{31D6DF77-E334-44E0-831F-44EDF97FEFB8}" srcOrd="3" destOrd="0" parTransId="{E60F10C8-A74B-4215-8061-22CFAAD046C8}" sibTransId="{C976D99C-AAB6-4CB2-9441-04A839F7BA04}"/>
    <dgm:cxn modelId="{2B26CF88-E32B-41AB-BA23-2C3ACA654C2B}" srcId="{14086595-59DC-4CE9-B5BA-A3BF36876E23}" destId="{07B524A7-2C62-4F59-B2CA-54D7CE36463A}" srcOrd="1" destOrd="0" parTransId="{E050B353-3ABA-4C08-9734-0566070979B2}" sibTransId="{0066B1B9-C80C-40BF-ACF4-C8D2F42D0DE9}"/>
    <dgm:cxn modelId="{37773A85-CFD5-4E0E-903D-C2E1968CB6BB}" type="presOf" srcId="{7F40790A-31C8-4838-991F-AF2FAAE57EA5}" destId="{0E519846-B2DE-4C84-9D95-13CDC36714FC}" srcOrd="0" destOrd="0" presId="urn:microsoft.com/office/officeart/2005/8/layout/vList2"/>
    <dgm:cxn modelId="{FEE598E2-603B-4B5F-A988-E5F6B0DB43CF}" srcId="{14086595-59DC-4CE9-B5BA-A3BF36876E23}" destId="{421FDC90-0EFA-4D95-AA0E-9847390388EB}" srcOrd="5" destOrd="0" parTransId="{7DEE43D3-5D4C-47B0-94A2-C58A0249A1A3}" sibTransId="{2059C3FF-0E9B-467E-99CB-1B4E3C8EE86A}"/>
    <dgm:cxn modelId="{43F6EAF8-4472-4698-99C1-CB0B1E4943EE}" type="presOf" srcId="{07B524A7-2C62-4F59-B2CA-54D7CE36463A}" destId="{FFAF29FA-E81D-4A94-88F2-14C4FA0ACCD0}" srcOrd="0" destOrd="0" presId="urn:microsoft.com/office/officeart/2005/8/layout/vList2"/>
    <dgm:cxn modelId="{B4BB772C-940B-4EA6-AEFC-55FCB2685E2A}" type="presOf" srcId="{421FDC90-0EFA-4D95-AA0E-9847390388EB}" destId="{FEDEA137-79F5-4F65-894A-60DF2BAAED30}" srcOrd="0" destOrd="0" presId="urn:microsoft.com/office/officeart/2005/8/layout/vList2"/>
    <dgm:cxn modelId="{CAB2D189-B820-49FA-82F9-A457D0701035}" type="presOf" srcId="{387F34F3-9BE6-41E3-B1DF-9C413FA0112B}" destId="{DEB2EDF1-03C4-4391-9C16-08BED510B084}" srcOrd="0" destOrd="0" presId="urn:microsoft.com/office/officeart/2005/8/layout/vList2"/>
    <dgm:cxn modelId="{EA2D1625-6881-40E1-8437-F568DA50AA4F}" srcId="{14086595-59DC-4CE9-B5BA-A3BF36876E23}" destId="{387F34F3-9BE6-41E3-B1DF-9C413FA0112B}" srcOrd="2" destOrd="0" parTransId="{07263DC3-282A-48C0-A1ED-E97F82BB0F67}" sibTransId="{C8E3FDF8-F93E-43DD-B740-C99BD6D2C06F}"/>
    <dgm:cxn modelId="{973D6067-4FCF-4A8A-B197-DFB53EC4C04A}" type="presOf" srcId="{31D6DF77-E334-44E0-831F-44EDF97FEFB8}" destId="{4D9BCF92-97BB-46F0-AD02-BCA46FE2168A}" srcOrd="0" destOrd="0" presId="urn:microsoft.com/office/officeart/2005/8/layout/vList2"/>
    <dgm:cxn modelId="{0D6FC856-D67C-4A64-A146-2F075DCE20C5}" type="presOf" srcId="{14086595-59DC-4CE9-B5BA-A3BF36876E23}" destId="{4A61136F-98D9-4240-913A-ECEFCF6AD481}" srcOrd="0" destOrd="0" presId="urn:microsoft.com/office/officeart/2005/8/layout/vList2"/>
    <dgm:cxn modelId="{2BECF2D6-C7F0-4902-BC01-5B8CDEF5298D}" srcId="{14086595-59DC-4CE9-B5BA-A3BF36876E23}" destId="{AC73F5AE-F459-4FDB-B2CB-EA9E9ADFCF12}" srcOrd="4" destOrd="0" parTransId="{B817626A-76A0-4F29-B1F9-0B75E0CC814A}" sibTransId="{AE528CC8-CD91-4DD4-8226-1BF88EDBCE3A}"/>
    <dgm:cxn modelId="{F6861E3D-801E-40B3-86E9-A08EFDC462C0}" srcId="{14086595-59DC-4CE9-B5BA-A3BF36876E23}" destId="{7F40790A-31C8-4838-991F-AF2FAAE57EA5}" srcOrd="6" destOrd="0" parTransId="{18CDD3B8-9B82-4BDE-B393-E7297D29BA31}" sibTransId="{1DFE9B93-3F1D-48FE-9A06-3AED5805610E}"/>
    <dgm:cxn modelId="{A7210FEA-55C8-4E40-846C-ACA5FE3B70BC}" srcId="{14086595-59DC-4CE9-B5BA-A3BF36876E23}" destId="{30D31783-05CE-4732-8E33-3271816FC607}" srcOrd="0" destOrd="0" parTransId="{01095C40-08A7-4CC3-AA37-0EB80AAAA4BF}" sibTransId="{D88442D2-7095-41BF-ADE0-2C68DB15E797}"/>
    <dgm:cxn modelId="{458427DD-9367-4D19-8C98-E6740EC580C2}" type="presOf" srcId="{AC73F5AE-F459-4FDB-B2CB-EA9E9ADFCF12}" destId="{3AF973B5-2407-4AB4-AA29-FD67EAE69590}" srcOrd="0" destOrd="0" presId="urn:microsoft.com/office/officeart/2005/8/layout/vList2"/>
    <dgm:cxn modelId="{C7DD7BD9-350B-4DF8-984E-83BA596CA114}" type="presOf" srcId="{30D31783-05CE-4732-8E33-3271816FC607}" destId="{E32F3E72-6A70-47C6-AB4A-91646AB9DF22}" srcOrd="0" destOrd="0" presId="urn:microsoft.com/office/officeart/2005/8/layout/vList2"/>
    <dgm:cxn modelId="{8AD9878D-00B8-48AE-8C32-0C3A97087A4D}" type="presParOf" srcId="{4A61136F-98D9-4240-913A-ECEFCF6AD481}" destId="{E32F3E72-6A70-47C6-AB4A-91646AB9DF22}" srcOrd="0" destOrd="0" presId="urn:microsoft.com/office/officeart/2005/8/layout/vList2"/>
    <dgm:cxn modelId="{272C9771-8DAF-4E85-BFC7-ADF5242AE373}" type="presParOf" srcId="{4A61136F-98D9-4240-913A-ECEFCF6AD481}" destId="{3D7D52B2-BD3B-4EA8-AC4D-3A490086FB82}" srcOrd="1" destOrd="0" presId="urn:microsoft.com/office/officeart/2005/8/layout/vList2"/>
    <dgm:cxn modelId="{542BF69E-C070-4422-B0BE-965F7400F464}" type="presParOf" srcId="{4A61136F-98D9-4240-913A-ECEFCF6AD481}" destId="{FFAF29FA-E81D-4A94-88F2-14C4FA0ACCD0}" srcOrd="2" destOrd="0" presId="urn:microsoft.com/office/officeart/2005/8/layout/vList2"/>
    <dgm:cxn modelId="{D06E59C2-778A-4449-88B7-8A4BDE4A031A}" type="presParOf" srcId="{4A61136F-98D9-4240-913A-ECEFCF6AD481}" destId="{041429C3-FB9D-4B8F-B4BE-A43ED8969890}" srcOrd="3" destOrd="0" presId="urn:microsoft.com/office/officeart/2005/8/layout/vList2"/>
    <dgm:cxn modelId="{B68A1D60-0554-40FE-9B2D-4135C7B4797F}" type="presParOf" srcId="{4A61136F-98D9-4240-913A-ECEFCF6AD481}" destId="{DEB2EDF1-03C4-4391-9C16-08BED510B084}" srcOrd="4" destOrd="0" presId="urn:microsoft.com/office/officeart/2005/8/layout/vList2"/>
    <dgm:cxn modelId="{9772F026-DF70-4DCB-A335-85F57B1F0659}" type="presParOf" srcId="{4A61136F-98D9-4240-913A-ECEFCF6AD481}" destId="{8FD7307D-C8FE-4F4E-8FCF-69C6FBEF8697}" srcOrd="5" destOrd="0" presId="urn:microsoft.com/office/officeart/2005/8/layout/vList2"/>
    <dgm:cxn modelId="{99ED6B7D-597A-4580-A7B3-1C1891A85BA4}" type="presParOf" srcId="{4A61136F-98D9-4240-913A-ECEFCF6AD481}" destId="{4D9BCF92-97BB-46F0-AD02-BCA46FE2168A}" srcOrd="6" destOrd="0" presId="urn:microsoft.com/office/officeart/2005/8/layout/vList2"/>
    <dgm:cxn modelId="{C9409BFA-9424-4EEF-8AF8-1535C69AE318}" type="presParOf" srcId="{4A61136F-98D9-4240-913A-ECEFCF6AD481}" destId="{77DB9EA3-E305-41C8-8A93-092AA79FB71A}" srcOrd="7" destOrd="0" presId="urn:microsoft.com/office/officeart/2005/8/layout/vList2"/>
    <dgm:cxn modelId="{8E73BE47-1946-4EE6-A932-ADD7A7CE899F}" type="presParOf" srcId="{4A61136F-98D9-4240-913A-ECEFCF6AD481}" destId="{3AF973B5-2407-4AB4-AA29-FD67EAE69590}" srcOrd="8" destOrd="0" presId="urn:microsoft.com/office/officeart/2005/8/layout/vList2"/>
    <dgm:cxn modelId="{4009B2E2-B777-42E6-B3F9-1400524215F5}" type="presParOf" srcId="{4A61136F-98D9-4240-913A-ECEFCF6AD481}" destId="{51A70B4F-6012-48BB-AB8A-EB029DEE0E75}" srcOrd="9" destOrd="0" presId="urn:microsoft.com/office/officeart/2005/8/layout/vList2"/>
    <dgm:cxn modelId="{A01CBDEA-D588-48D0-9857-F0DDD32DCE67}" type="presParOf" srcId="{4A61136F-98D9-4240-913A-ECEFCF6AD481}" destId="{FEDEA137-79F5-4F65-894A-60DF2BAAED30}" srcOrd="10" destOrd="0" presId="urn:microsoft.com/office/officeart/2005/8/layout/vList2"/>
    <dgm:cxn modelId="{DDC9AE14-6E9E-45D1-BD86-153E981A8BA7}" type="presParOf" srcId="{4A61136F-98D9-4240-913A-ECEFCF6AD481}" destId="{91A42A19-8068-4D66-9D9D-D77D67636D5F}" srcOrd="11" destOrd="0" presId="urn:microsoft.com/office/officeart/2005/8/layout/vList2"/>
    <dgm:cxn modelId="{DFF5B07B-E5E3-419B-ADA4-4C318CD9517E}" type="presParOf" srcId="{4A61136F-98D9-4240-913A-ECEFCF6AD481}" destId="{0E519846-B2DE-4C84-9D95-13CDC36714FC}"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CA4700-AF2A-4BCF-A6CD-65DDFE5B9DD2}" type="doc">
      <dgm:prSet loTypeId="urn:microsoft.com/office/officeart/2005/8/layout/vProcess5" loCatId="process" qsTypeId="urn:microsoft.com/office/officeart/2005/8/quickstyle/simple1" qsCatId="simple" csTypeId="urn:microsoft.com/office/officeart/2005/8/colors/accent1_5" csCatId="accent1" phldr="1"/>
      <dgm:spPr/>
      <dgm:t>
        <a:bodyPr/>
        <a:lstStyle/>
        <a:p>
          <a:endParaRPr lang="en-US"/>
        </a:p>
      </dgm:t>
    </dgm:pt>
    <dgm:pt modelId="{01EFAF6F-3D54-47FE-9D09-5B416953F75A}">
      <dgm:prSet phldrT="[Text]"/>
      <dgm:spPr/>
      <dgm:t>
        <a:bodyPr/>
        <a:lstStyle/>
        <a:p>
          <a:r>
            <a:rPr lang="en-US" dirty="0"/>
            <a:t>Uses traditional X-ray generators &amp; tubes</a:t>
          </a:r>
        </a:p>
      </dgm:t>
    </dgm:pt>
    <dgm:pt modelId="{E3A752C1-4081-400D-A9CD-B75472E74158}" type="parTrans" cxnId="{0D0DF2A6-3120-4066-8223-3DBF5567F12C}">
      <dgm:prSet/>
      <dgm:spPr/>
      <dgm:t>
        <a:bodyPr/>
        <a:lstStyle/>
        <a:p>
          <a:endParaRPr lang="en-US"/>
        </a:p>
      </dgm:t>
    </dgm:pt>
    <dgm:pt modelId="{2714B2D2-DC35-4956-959D-01FBC30D3E58}" type="sibTrans" cxnId="{0D0DF2A6-3120-4066-8223-3DBF5567F12C}">
      <dgm:prSet/>
      <dgm:spPr/>
      <dgm:t>
        <a:bodyPr/>
        <a:lstStyle/>
        <a:p>
          <a:endParaRPr lang="en-US" dirty="0"/>
        </a:p>
      </dgm:t>
    </dgm:pt>
    <dgm:pt modelId="{7C89D642-7ED4-43A1-8BA2-94F4FE080B43}">
      <dgm:prSet/>
      <dgm:spPr/>
      <dgm:t>
        <a:bodyPr/>
        <a:lstStyle/>
        <a:p>
          <a:r>
            <a:rPr lang="en-US" dirty="0" smtClean="0"/>
            <a:t>Softcopy review workstation with tools to manipulate images</a:t>
          </a:r>
          <a:endParaRPr lang="en-US" dirty="0"/>
        </a:p>
      </dgm:t>
    </dgm:pt>
    <dgm:pt modelId="{FC07608E-E7C5-4B90-8B31-FE912681AAFD}" type="parTrans" cxnId="{118E7FCE-3B95-4017-9F05-CB9D79AA1AE9}">
      <dgm:prSet/>
      <dgm:spPr/>
      <dgm:t>
        <a:bodyPr/>
        <a:lstStyle/>
        <a:p>
          <a:endParaRPr lang="en-US"/>
        </a:p>
      </dgm:t>
    </dgm:pt>
    <dgm:pt modelId="{87F1DDF4-5DB6-465F-895F-7AA8C409B312}" type="sibTrans" cxnId="{118E7FCE-3B95-4017-9F05-CB9D79AA1AE9}">
      <dgm:prSet/>
      <dgm:spPr/>
      <dgm:t>
        <a:bodyPr/>
        <a:lstStyle/>
        <a:p>
          <a:endParaRPr lang="en-US" dirty="0"/>
        </a:p>
      </dgm:t>
    </dgm:pt>
    <dgm:pt modelId="{5E1F1CCC-B8D4-4AE4-B775-DEE3445A0DD6}">
      <dgm:prSet phldrT="[Text]"/>
      <dgm:spPr/>
      <dgm:t>
        <a:bodyPr/>
        <a:lstStyle/>
        <a:p>
          <a:r>
            <a:rPr lang="en-US" dirty="0"/>
            <a:t>X-ray beam </a:t>
          </a:r>
          <a:r>
            <a:rPr lang="en-US" dirty="0" smtClean="0"/>
            <a:t>converted </a:t>
          </a:r>
          <a:r>
            <a:rPr lang="en-US" dirty="0"/>
            <a:t>into digital information</a:t>
          </a:r>
        </a:p>
      </dgm:t>
    </dgm:pt>
    <dgm:pt modelId="{DAF1A27A-8D59-48C8-89CC-EC3BF921D4DB}" type="parTrans" cxnId="{F2B17108-13B7-47BB-AD92-4F82F0DADB2C}">
      <dgm:prSet/>
      <dgm:spPr/>
      <dgm:t>
        <a:bodyPr/>
        <a:lstStyle/>
        <a:p>
          <a:endParaRPr lang="en-US"/>
        </a:p>
      </dgm:t>
    </dgm:pt>
    <dgm:pt modelId="{6E5270F9-D649-422A-A06F-86049D80D4CC}" type="sibTrans" cxnId="{F2B17108-13B7-47BB-AD92-4F82F0DADB2C}">
      <dgm:prSet/>
      <dgm:spPr/>
      <dgm:t>
        <a:bodyPr/>
        <a:lstStyle/>
        <a:p>
          <a:endParaRPr lang="en-US" dirty="0"/>
        </a:p>
      </dgm:t>
    </dgm:pt>
    <dgm:pt modelId="{C1AE1D63-69D0-4946-9290-461F584C0B37}">
      <dgm:prSet/>
      <dgm:spPr/>
      <dgm:t>
        <a:bodyPr/>
        <a:lstStyle/>
        <a:p>
          <a:r>
            <a:rPr lang="en-US" dirty="0" smtClean="0"/>
            <a:t>Image display &amp; storage optimized independently of each other</a:t>
          </a:r>
          <a:endParaRPr lang="en-US" dirty="0"/>
        </a:p>
      </dgm:t>
    </dgm:pt>
    <dgm:pt modelId="{FA661170-74EE-4201-A7A3-CFA28F2B85B0}" type="parTrans" cxnId="{C40527C1-C962-4279-A615-0708E4F25E3E}">
      <dgm:prSet/>
      <dgm:spPr/>
      <dgm:t>
        <a:bodyPr/>
        <a:lstStyle/>
        <a:p>
          <a:endParaRPr lang="en-US"/>
        </a:p>
      </dgm:t>
    </dgm:pt>
    <dgm:pt modelId="{2E01759B-EE57-4085-B306-D145F4E4B2B4}" type="sibTrans" cxnId="{C40527C1-C962-4279-A615-0708E4F25E3E}">
      <dgm:prSet/>
      <dgm:spPr/>
      <dgm:t>
        <a:bodyPr/>
        <a:lstStyle/>
        <a:p>
          <a:endParaRPr lang="en-US"/>
        </a:p>
      </dgm:t>
    </dgm:pt>
    <dgm:pt modelId="{6A4FDCFE-0D03-428D-865C-5751D628EAFC}" type="pres">
      <dgm:prSet presAssocID="{3BCA4700-AF2A-4BCF-A6CD-65DDFE5B9DD2}" presName="outerComposite" presStyleCnt="0">
        <dgm:presLayoutVars>
          <dgm:chMax val="5"/>
          <dgm:dir/>
          <dgm:resizeHandles val="exact"/>
        </dgm:presLayoutVars>
      </dgm:prSet>
      <dgm:spPr/>
      <dgm:t>
        <a:bodyPr/>
        <a:lstStyle/>
        <a:p>
          <a:endParaRPr lang="en-US"/>
        </a:p>
      </dgm:t>
    </dgm:pt>
    <dgm:pt modelId="{6D1BAECD-DEE9-44E8-835F-543380384872}" type="pres">
      <dgm:prSet presAssocID="{3BCA4700-AF2A-4BCF-A6CD-65DDFE5B9DD2}" presName="dummyMaxCanvas" presStyleCnt="0">
        <dgm:presLayoutVars/>
      </dgm:prSet>
      <dgm:spPr/>
    </dgm:pt>
    <dgm:pt modelId="{3BD8BAD8-FBB2-4CE1-AB44-5E949D2CCD4C}" type="pres">
      <dgm:prSet presAssocID="{3BCA4700-AF2A-4BCF-A6CD-65DDFE5B9DD2}" presName="FourNodes_1" presStyleLbl="node1" presStyleIdx="0" presStyleCnt="4">
        <dgm:presLayoutVars>
          <dgm:bulletEnabled val="1"/>
        </dgm:presLayoutVars>
      </dgm:prSet>
      <dgm:spPr/>
      <dgm:t>
        <a:bodyPr/>
        <a:lstStyle/>
        <a:p>
          <a:endParaRPr lang="en-US"/>
        </a:p>
      </dgm:t>
    </dgm:pt>
    <dgm:pt modelId="{2890CDDF-3835-42F8-9504-D7C0A7CB69FC}" type="pres">
      <dgm:prSet presAssocID="{3BCA4700-AF2A-4BCF-A6CD-65DDFE5B9DD2}" presName="FourNodes_2" presStyleLbl="node1" presStyleIdx="1" presStyleCnt="4">
        <dgm:presLayoutVars>
          <dgm:bulletEnabled val="1"/>
        </dgm:presLayoutVars>
      </dgm:prSet>
      <dgm:spPr/>
      <dgm:t>
        <a:bodyPr/>
        <a:lstStyle/>
        <a:p>
          <a:endParaRPr lang="en-US"/>
        </a:p>
      </dgm:t>
    </dgm:pt>
    <dgm:pt modelId="{32B2C71D-EC68-4B34-8D2F-6E198AA89296}" type="pres">
      <dgm:prSet presAssocID="{3BCA4700-AF2A-4BCF-A6CD-65DDFE5B9DD2}" presName="FourNodes_3" presStyleLbl="node1" presStyleIdx="2" presStyleCnt="4">
        <dgm:presLayoutVars>
          <dgm:bulletEnabled val="1"/>
        </dgm:presLayoutVars>
      </dgm:prSet>
      <dgm:spPr/>
      <dgm:t>
        <a:bodyPr/>
        <a:lstStyle/>
        <a:p>
          <a:endParaRPr lang="en-US"/>
        </a:p>
      </dgm:t>
    </dgm:pt>
    <dgm:pt modelId="{D6BD8976-5237-4624-A357-4E9061D3F085}" type="pres">
      <dgm:prSet presAssocID="{3BCA4700-AF2A-4BCF-A6CD-65DDFE5B9DD2}" presName="FourNodes_4" presStyleLbl="node1" presStyleIdx="3" presStyleCnt="4">
        <dgm:presLayoutVars>
          <dgm:bulletEnabled val="1"/>
        </dgm:presLayoutVars>
      </dgm:prSet>
      <dgm:spPr/>
      <dgm:t>
        <a:bodyPr/>
        <a:lstStyle/>
        <a:p>
          <a:endParaRPr lang="en-US"/>
        </a:p>
      </dgm:t>
    </dgm:pt>
    <dgm:pt modelId="{86775DF2-B716-4016-8E6E-6008EB23504A}" type="pres">
      <dgm:prSet presAssocID="{3BCA4700-AF2A-4BCF-A6CD-65DDFE5B9DD2}" presName="FourConn_1-2" presStyleLbl="fgAccFollowNode1" presStyleIdx="0" presStyleCnt="3">
        <dgm:presLayoutVars>
          <dgm:bulletEnabled val="1"/>
        </dgm:presLayoutVars>
      </dgm:prSet>
      <dgm:spPr/>
      <dgm:t>
        <a:bodyPr/>
        <a:lstStyle/>
        <a:p>
          <a:endParaRPr lang="en-US"/>
        </a:p>
      </dgm:t>
    </dgm:pt>
    <dgm:pt modelId="{22725C6F-B065-46C8-8DD2-F4F06C693294}" type="pres">
      <dgm:prSet presAssocID="{3BCA4700-AF2A-4BCF-A6CD-65DDFE5B9DD2}" presName="FourConn_2-3" presStyleLbl="fgAccFollowNode1" presStyleIdx="1" presStyleCnt="3">
        <dgm:presLayoutVars>
          <dgm:bulletEnabled val="1"/>
        </dgm:presLayoutVars>
      </dgm:prSet>
      <dgm:spPr/>
      <dgm:t>
        <a:bodyPr/>
        <a:lstStyle/>
        <a:p>
          <a:endParaRPr lang="en-US"/>
        </a:p>
      </dgm:t>
    </dgm:pt>
    <dgm:pt modelId="{9513DE55-6581-4A98-B0F6-32F0D823498B}" type="pres">
      <dgm:prSet presAssocID="{3BCA4700-AF2A-4BCF-A6CD-65DDFE5B9DD2}" presName="FourConn_3-4" presStyleLbl="fgAccFollowNode1" presStyleIdx="2" presStyleCnt="3">
        <dgm:presLayoutVars>
          <dgm:bulletEnabled val="1"/>
        </dgm:presLayoutVars>
      </dgm:prSet>
      <dgm:spPr/>
      <dgm:t>
        <a:bodyPr/>
        <a:lstStyle/>
        <a:p>
          <a:endParaRPr lang="en-US"/>
        </a:p>
      </dgm:t>
    </dgm:pt>
    <dgm:pt modelId="{6BC46370-BE86-4F15-BF91-E5AFD7F95D6C}" type="pres">
      <dgm:prSet presAssocID="{3BCA4700-AF2A-4BCF-A6CD-65DDFE5B9DD2}" presName="FourNodes_1_text" presStyleLbl="node1" presStyleIdx="3" presStyleCnt="4">
        <dgm:presLayoutVars>
          <dgm:bulletEnabled val="1"/>
        </dgm:presLayoutVars>
      </dgm:prSet>
      <dgm:spPr/>
      <dgm:t>
        <a:bodyPr/>
        <a:lstStyle/>
        <a:p>
          <a:endParaRPr lang="en-US"/>
        </a:p>
      </dgm:t>
    </dgm:pt>
    <dgm:pt modelId="{16FA2517-C9CE-430E-B827-405C2D3C0FE3}" type="pres">
      <dgm:prSet presAssocID="{3BCA4700-AF2A-4BCF-A6CD-65DDFE5B9DD2}" presName="FourNodes_2_text" presStyleLbl="node1" presStyleIdx="3" presStyleCnt="4">
        <dgm:presLayoutVars>
          <dgm:bulletEnabled val="1"/>
        </dgm:presLayoutVars>
      </dgm:prSet>
      <dgm:spPr/>
      <dgm:t>
        <a:bodyPr/>
        <a:lstStyle/>
        <a:p>
          <a:endParaRPr lang="en-US"/>
        </a:p>
      </dgm:t>
    </dgm:pt>
    <dgm:pt modelId="{2595D92A-D0DA-4588-A60A-75F603542AD0}" type="pres">
      <dgm:prSet presAssocID="{3BCA4700-AF2A-4BCF-A6CD-65DDFE5B9DD2}" presName="FourNodes_3_text" presStyleLbl="node1" presStyleIdx="3" presStyleCnt="4">
        <dgm:presLayoutVars>
          <dgm:bulletEnabled val="1"/>
        </dgm:presLayoutVars>
      </dgm:prSet>
      <dgm:spPr/>
      <dgm:t>
        <a:bodyPr/>
        <a:lstStyle/>
        <a:p>
          <a:endParaRPr lang="en-US"/>
        </a:p>
      </dgm:t>
    </dgm:pt>
    <dgm:pt modelId="{43C0805C-D021-4115-A1BD-7679ACE4BAF7}" type="pres">
      <dgm:prSet presAssocID="{3BCA4700-AF2A-4BCF-A6CD-65DDFE5B9DD2}" presName="FourNodes_4_text" presStyleLbl="node1" presStyleIdx="3" presStyleCnt="4">
        <dgm:presLayoutVars>
          <dgm:bulletEnabled val="1"/>
        </dgm:presLayoutVars>
      </dgm:prSet>
      <dgm:spPr/>
      <dgm:t>
        <a:bodyPr/>
        <a:lstStyle/>
        <a:p>
          <a:endParaRPr lang="en-US"/>
        </a:p>
      </dgm:t>
    </dgm:pt>
  </dgm:ptLst>
  <dgm:cxnLst>
    <dgm:cxn modelId="{FC9468D5-FF4C-4A0F-8D26-1123E833B959}" type="presOf" srcId="{5E1F1CCC-B8D4-4AE4-B775-DEE3445A0DD6}" destId="{16FA2517-C9CE-430E-B827-405C2D3C0FE3}" srcOrd="1" destOrd="0" presId="urn:microsoft.com/office/officeart/2005/8/layout/vProcess5"/>
    <dgm:cxn modelId="{FB780E39-D016-4BCB-8C45-570CAB1E60D7}" type="presOf" srcId="{87F1DDF4-5DB6-465F-895F-7AA8C409B312}" destId="{9513DE55-6581-4A98-B0F6-32F0D823498B}" srcOrd="0" destOrd="0" presId="urn:microsoft.com/office/officeart/2005/8/layout/vProcess5"/>
    <dgm:cxn modelId="{D7E3F515-7B18-4BBB-B732-D9B4C6380EEC}" type="presOf" srcId="{C1AE1D63-69D0-4946-9290-461F584C0B37}" destId="{43C0805C-D021-4115-A1BD-7679ACE4BAF7}" srcOrd="1" destOrd="0" presId="urn:microsoft.com/office/officeart/2005/8/layout/vProcess5"/>
    <dgm:cxn modelId="{A7A0C7F9-1544-4574-A55E-77FBDF8A0A22}" type="presOf" srcId="{7C89D642-7ED4-43A1-8BA2-94F4FE080B43}" destId="{32B2C71D-EC68-4B34-8D2F-6E198AA89296}" srcOrd="0" destOrd="0" presId="urn:microsoft.com/office/officeart/2005/8/layout/vProcess5"/>
    <dgm:cxn modelId="{F2B17108-13B7-47BB-AD92-4F82F0DADB2C}" srcId="{3BCA4700-AF2A-4BCF-A6CD-65DDFE5B9DD2}" destId="{5E1F1CCC-B8D4-4AE4-B775-DEE3445A0DD6}" srcOrd="1" destOrd="0" parTransId="{DAF1A27A-8D59-48C8-89CC-EC3BF921D4DB}" sibTransId="{6E5270F9-D649-422A-A06F-86049D80D4CC}"/>
    <dgm:cxn modelId="{0D0DF2A6-3120-4066-8223-3DBF5567F12C}" srcId="{3BCA4700-AF2A-4BCF-A6CD-65DDFE5B9DD2}" destId="{01EFAF6F-3D54-47FE-9D09-5B416953F75A}" srcOrd="0" destOrd="0" parTransId="{E3A752C1-4081-400D-A9CD-B75472E74158}" sibTransId="{2714B2D2-DC35-4956-959D-01FBC30D3E58}"/>
    <dgm:cxn modelId="{2E90E969-F0BD-4FEE-BE99-B3925E0D99DD}" type="presOf" srcId="{7C89D642-7ED4-43A1-8BA2-94F4FE080B43}" destId="{2595D92A-D0DA-4588-A60A-75F603542AD0}" srcOrd="1" destOrd="0" presId="urn:microsoft.com/office/officeart/2005/8/layout/vProcess5"/>
    <dgm:cxn modelId="{0094F65B-4AED-44CE-8A9A-56E6718B4CB7}" type="presOf" srcId="{C1AE1D63-69D0-4946-9290-461F584C0B37}" destId="{D6BD8976-5237-4624-A357-4E9061D3F085}" srcOrd="0" destOrd="0" presId="urn:microsoft.com/office/officeart/2005/8/layout/vProcess5"/>
    <dgm:cxn modelId="{448083BB-F9DA-4EB7-90A5-E3CD7E9EE177}" type="presOf" srcId="{2714B2D2-DC35-4956-959D-01FBC30D3E58}" destId="{86775DF2-B716-4016-8E6E-6008EB23504A}" srcOrd="0" destOrd="0" presId="urn:microsoft.com/office/officeart/2005/8/layout/vProcess5"/>
    <dgm:cxn modelId="{76D6594C-B3FE-4A02-A00F-49DD35E434EA}" type="presOf" srcId="{5E1F1CCC-B8D4-4AE4-B775-DEE3445A0DD6}" destId="{2890CDDF-3835-42F8-9504-D7C0A7CB69FC}" srcOrd="0" destOrd="0" presId="urn:microsoft.com/office/officeart/2005/8/layout/vProcess5"/>
    <dgm:cxn modelId="{4FF884BE-BF99-4357-BF9F-27773B0DDEF9}" type="presOf" srcId="{3BCA4700-AF2A-4BCF-A6CD-65DDFE5B9DD2}" destId="{6A4FDCFE-0D03-428D-865C-5751D628EAFC}" srcOrd="0" destOrd="0" presId="urn:microsoft.com/office/officeart/2005/8/layout/vProcess5"/>
    <dgm:cxn modelId="{C40527C1-C962-4279-A615-0708E4F25E3E}" srcId="{3BCA4700-AF2A-4BCF-A6CD-65DDFE5B9DD2}" destId="{C1AE1D63-69D0-4946-9290-461F584C0B37}" srcOrd="3" destOrd="0" parTransId="{FA661170-74EE-4201-A7A3-CFA28F2B85B0}" sibTransId="{2E01759B-EE57-4085-B306-D145F4E4B2B4}"/>
    <dgm:cxn modelId="{77680B1D-1691-469D-9AA9-FA943585750B}" type="presOf" srcId="{01EFAF6F-3D54-47FE-9D09-5B416953F75A}" destId="{3BD8BAD8-FBB2-4CE1-AB44-5E949D2CCD4C}" srcOrd="0" destOrd="0" presId="urn:microsoft.com/office/officeart/2005/8/layout/vProcess5"/>
    <dgm:cxn modelId="{D0D1FA49-D6DE-4F98-8348-FD5449539353}" type="presOf" srcId="{6E5270F9-D649-422A-A06F-86049D80D4CC}" destId="{22725C6F-B065-46C8-8DD2-F4F06C693294}" srcOrd="0" destOrd="0" presId="urn:microsoft.com/office/officeart/2005/8/layout/vProcess5"/>
    <dgm:cxn modelId="{118E7FCE-3B95-4017-9F05-CB9D79AA1AE9}" srcId="{3BCA4700-AF2A-4BCF-A6CD-65DDFE5B9DD2}" destId="{7C89D642-7ED4-43A1-8BA2-94F4FE080B43}" srcOrd="2" destOrd="0" parTransId="{FC07608E-E7C5-4B90-8B31-FE912681AAFD}" sibTransId="{87F1DDF4-5DB6-465F-895F-7AA8C409B312}"/>
    <dgm:cxn modelId="{553DD3A9-001D-454F-AF99-8321AF586B90}" type="presOf" srcId="{01EFAF6F-3D54-47FE-9D09-5B416953F75A}" destId="{6BC46370-BE86-4F15-BF91-E5AFD7F95D6C}" srcOrd="1" destOrd="0" presId="urn:microsoft.com/office/officeart/2005/8/layout/vProcess5"/>
    <dgm:cxn modelId="{85E971BC-E77C-421E-BA52-3CE979E67AA2}" type="presParOf" srcId="{6A4FDCFE-0D03-428D-865C-5751D628EAFC}" destId="{6D1BAECD-DEE9-44E8-835F-543380384872}" srcOrd="0" destOrd="0" presId="urn:microsoft.com/office/officeart/2005/8/layout/vProcess5"/>
    <dgm:cxn modelId="{8FB13BAA-DED8-4D64-A55B-91519CB5A65D}" type="presParOf" srcId="{6A4FDCFE-0D03-428D-865C-5751D628EAFC}" destId="{3BD8BAD8-FBB2-4CE1-AB44-5E949D2CCD4C}" srcOrd="1" destOrd="0" presId="urn:microsoft.com/office/officeart/2005/8/layout/vProcess5"/>
    <dgm:cxn modelId="{73E85FA3-FB89-43E4-A3CF-B2D686930736}" type="presParOf" srcId="{6A4FDCFE-0D03-428D-865C-5751D628EAFC}" destId="{2890CDDF-3835-42F8-9504-D7C0A7CB69FC}" srcOrd="2" destOrd="0" presId="urn:microsoft.com/office/officeart/2005/8/layout/vProcess5"/>
    <dgm:cxn modelId="{4DFAAC54-B0F6-4CFC-88F6-D5CFBED65EC3}" type="presParOf" srcId="{6A4FDCFE-0D03-428D-865C-5751D628EAFC}" destId="{32B2C71D-EC68-4B34-8D2F-6E198AA89296}" srcOrd="3" destOrd="0" presId="urn:microsoft.com/office/officeart/2005/8/layout/vProcess5"/>
    <dgm:cxn modelId="{FA791BC5-F168-4FE1-8B2E-9FC136A0605B}" type="presParOf" srcId="{6A4FDCFE-0D03-428D-865C-5751D628EAFC}" destId="{D6BD8976-5237-4624-A357-4E9061D3F085}" srcOrd="4" destOrd="0" presId="urn:microsoft.com/office/officeart/2005/8/layout/vProcess5"/>
    <dgm:cxn modelId="{40CC04E8-B7FF-469A-AC46-9EA2D8E7BC37}" type="presParOf" srcId="{6A4FDCFE-0D03-428D-865C-5751D628EAFC}" destId="{86775DF2-B716-4016-8E6E-6008EB23504A}" srcOrd="5" destOrd="0" presId="urn:microsoft.com/office/officeart/2005/8/layout/vProcess5"/>
    <dgm:cxn modelId="{1E3DD907-4FEA-487D-92EF-0AD22515582F}" type="presParOf" srcId="{6A4FDCFE-0D03-428D-865C-5751D628EAFC}" destId="{22725C6F-B065-46C8-8DD2-F4F06C693294}" srcOrd="6" destOrd="0" presId="urn:microsoft.com/office/officeart/2005/8/layout/vProcess5"/>
    <dgm:cxn modelId="{44FA03F2-9C08-45F1-977F-DE305BCB7FD4}" type="presParOf" srcId="{6A4FDCFE-0D03-428D-865C-5751D628EAFC}" destId="{9513DE55-6581-4A98-B0F6-32F0D823498B}" srcOrd="7" destOrd="0" presId="urn:microsoft.com/office/officeart/2005/8/layout/vProcess5"/>
    <dgm:cxn modelId="{3C59A856-654D-4FD6-B6FB-B7CBBEAC55C4}" type="presParOf" srcId="{6A4FDCFE-0D03-428D-865C-5751D628EAFC}" destId="{6BC46370-BE86-4F15-BF91-E5AFD7F95D6C}" srcOrd="8" destOrd="0" presId="urn:microsoft.com/office/officeart/2005/8/layout/vProcess5"/>
    <dgm:cxn modelId="{FB333050-9298-4D2E-86C2-47A5BA917091}" type="presParOf" srcId="{6A4FDCFE-0D03-428D-865C-5751D628EAFC}" destId="{16FA2517-C9CE-430E-B827-405C2D3C0FE3}" srcOrd="9" destOrd="0" presId="urn:microsoft.com/office/officeart/2005/8/layout/vProcess5"/>
    <dgm:cxn modelId="{925E1236-98A4-41D6-ADBF-3F312391EDB6}" type="presParOf" srcId="{6A4FDCFE-0D03-428D-865C-5751D628EAFC}" destId="{2595D92A-D0DA-4588-A60A-75F603542AD0}" srcOrd="10" destOrd="0" presId="urn:microsoft.com/office/officeart/2005/8/layout/vProcess5"/>
    <dgm:cxn modelId="{4EB60F95-DB10-4C54-AB15-AB5B09255A1A}" type="presParOf" srcId="{6A4FDCFE-0D03-428D-865C-5751D628EAFC}" destId="{43C0805C-D021-4115-A1BD-7679ACE4BAF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DB4378-CB64-4364-B5C0-0D26B6D1061D}" type="doc">
      <dgm:prSet loTypeId="urn:microsoft.com/office/officeart/2009/3/layout/OpposingIdeas" loCatId="relationship" qsTypeId="urn:microsoft.com/office/officeart/2005/8/quickstyle/simple1" qsCatId="simple" csTypeId="urn:microsoft.com/office/officeart/2005/8/colors/accent4_1" csCatId="accent4" phldr="1"/>
      <dgm:spPr/>
      <dgm:t>
        <a:bodyPr/>
        <a:lstStyle/>
        <a:p>
          <a:endParaRPr lang="en-US"/>
        </a:p>
      </dgm:t>
    </dgm:pt>
    <dgm:pt modelId="{82C463EA-C5B0-4D70-A0A6-79F9C53B28F8}">
      <dgm:prSet phldrT="[Text]"/>
      <dgm:spPr/>
      <dgm:t>
        <a:bodyPr/>
        <a:lstStyle/>
        <a:p>
          <a:r>
            <a:rPr lang="en-US" dirty="0"/>
            <a:t>Advantages</a:t>
          </a:r>
        </a:p>
      </dgm:t>
    </dgm:pt>
    <dgm:pt modelId="{EC247D4F-5A35-497B-AEA0-1A91DC85AB76}" type="parTrans" cxnId="{A52B8648-7B5D-4509-BDF1-F923EB41A4C2}">
      <dgm:prSet/>
      <dgm:spPr/>
      <dgm:t>
        <a:bodyPr/>
        <a:lstStyle/>
        <a:p>
          <a:endParaRPr lang="en-US"/>
        </a:p>
      </dgm:t>
    </dgm:pt>
    <dgm:pt modelId="{E7988FBC-966A-4C0C-9DD8-7DA7E21711BD}" type="sibTrans" cxnId="{A52B8648-7B5D-4509-BDF1-F923EB41A4C2}">
      <dgm:prSet/>
      <dgm:spPr/>
      <dgm:t>
        <a:bodyPr/>
        <a:lstStyle/>
        <a:p>
          <a:endParaRPr lang="en-US"/>
        </a:p>
      </dgm:t>
    </dgm:pt>
    <dgm:pt modelId="{4D68ED9C-32E4-4732-96E6-537F35103BF8}">
      <dgm:prSet phldrT="[Text]" custT="1"/>
      <dgm:spPr/>
      <dgm:t>
        <a:bodyPr/>
        <a:lstStyle/>
        <a:p>
          <a:pPr>
            <a:lnSpc>
              <a:spcPct val="100000"/>
            </a:lnSpc>
          </a:pPr>
          <a:r>
            <a:rPr lang="en-US" sz="2000" dirty="0">
              <a:solidFill>
                <a:srgbClr val="002060"/>
              </a:solidFill>
            </a:rPr>
            <a:t>Inexpensive</a:t>
          </a:r>
        </a:p>
        <a:p>
          <a:pPr>
            <a:lnSpc>
              <a:spcPct val="100000"/>
            </a:lnSpc>
          </a:pPr>
          <a:endParaRPr lang="en-US" sz="2000" dirty="0">
            <a:solidFill>
              <a:srgbClr val="002060"/>
            </a:solidFill>
          </a:endParaRPr>
        </a:p>
        <a:p>
          <a:pPr>
            <a:lnSpc>
              <a:spcPct val="100000"/>
            </a:lnSpc>
          </a:pPr>
          <a:r>
            <a:rPr lang="en-US" sz="2000" dirty="0">
              <a:solidFill>
                <a:srgbClr val="002060"/>
              </a:solidFill>
            </a:rPr>
            <a:t>Captures images with high spatial resolution</a:t>
          </a:r>
        </a:p>
        <a:p>
          <a:pPr>
            <a:lnSpc>
              <a:spcPct val="100000"/>
            </a:lnSpc>
          </a:pPr>
          <a:endParaRPr lang="en-US" sz="2000" dirty="0">
            <a:solidFill>
              <a:srgbClr val="002060"/>
            </a:solidFill>
          </a:endParaRPr>
        </a:p>
      </dgm:t>
    </dgm:pt>
    <dgm:pt modelId="{BA19CD37-5602-4E06-9A40-19E2447B169F}" type="parTrans" cxnId="{9E3D9378-9B47-4CA5-973E-2C65F25B904A}">
      <dgm:prSet/>
      <dgm:spPr/>
      <dgm:t>
        <a:bodyPr/>
        <a:lstStyle/>
        <a:p>
          <a:endParaRPr lang="en-US"/>
        </a:p>
      </dgm:t>
    </dgm:pt>
    <dgm:pt modelId="{2A9D98F2-CB08-4BBE-9BA7-453808455A43}" type="sibTrans" cxnId="{9E3D9378-9B47-4CA5-973E-2C65F25B904A}">
      <dgm:prSet/>
      <dgm:spPr/>
      <dgm:t>
        <a:bodyPr/>
        <a:lstStyle/>
        <a:p>
          <a:endParaRPr lang="en-US"/>
        </a:p>
      </dgm:t>
    </dgm:pt>
    <dgm:pt modelId="{7729D5A0-A56A-4473-91C9-CD298FB1EBE9}">
      <dgm:prSet custT="1"/>
      <dgm:spPr/>
      <dgm:t>
        <a:bodyPr/>
        <a:lstStyle/>
        <a:p>
          <a:pPr>
            <a:lnSpc>
              <a:spcPct val="100000"/>
            </a:lnSpc>
          </a:pPr>
          <a:r>
            <a:rPr lang="en-US" sz="2000" dirty="0">
              <a:solidFill>
                <a:srgbClr val="002060"/>
              </a:solidFill>
            </a:rPr>
            <a:t>Stores large amounts of information </a:t>
          </a:r>
        </a:p>
      </dgm:t>
    </dgm:pt>
    <dgm:pt modelId="{DA0C5425-4504-45CC-8317-27403B8C1557}" type="parTrans" cxnId="{3A71A31D-EFA2-47B2-ABE4-2222311A51D7}">
      <dgm:prSet/>
      <dgm:spPr/>
      <dgm:t>
        <a:bodyPr/>
        <a:lstStyle/>
        <a:p>
          <a:endParaRPr lang="en-US"/>
        </a:p>
      </dgm:t>
    </dgm:pt>
    <dgm:pt modelId="{287065A9-D17C-4358-8768-2093CE03798B}" type="sibTrans" cxnId="{3A71A31D-EFA2-47B2-ABE4-2222311A51D7}">
      <dgm:prSet/>
      <dgm:spPr/>
      <dgm:t>
        <a:bodyPr/>
        <a:lstStyle/>
        <a:p>
          <a:endParaRPr lang="en-US"/>
        </a:p>
      </dgm:t>
    </dgm:pt>
    <dgm:pt modelId="{C19A6624-E0EF-409C-9C72-38B59B612FE8}">
      <dgm:prSet/>
      <dgm:spPr/>
      <dgm:t>
        <a:bodyPr/>
        <a:lstStyle/>
        <a:p>
          <a:r>
            <a:rPr lang="en-US" dirty="0"/>
            <a:t>Disadvantages</a:t>
          </a:r>
        </a:p>
      </dgm:t>
    </dgm:pt>
    <dgm:pt modelId="{5D4175CB-0A45-420E-B056-9EB6883720D8}" type="parTrans" cxnId="{14E99524-A66B-45C1-894D-3979198821BB}">
      <dgm:prSet/>
      <dgm:spPr/>
      <dgm:t>
        <a:bodyPr/>
        <a:lstStyle/>
        <a:p>
          <a:endParaRPr lang="en-US"/>
        </a:p>
      </dgm:t>
    </dgm:pt>
    <dgm:pt modelId="{F4B48872-6AD8-4A22-9898-02F7EBD6141A}" type="sibTrans" cxnId="{14E99524-A66B-45C1-894D-3979198821BB}">
      <dgm:prSet/>
      <dgm:spPr/>
      <dgm:t>
        <a:bodyPr/>
        <a:lstStyle/>
        <a:p>
          <a:endParaRPr lang="en-US"/>
        </a:p>
      </dgm:t>
    </dgm:pt>
    <dgm:pt modelId="{21E224C3-6DAF-4940-BB62-09C836FC685A}">
      <dgm:prSet custT="1"/>
      <dgm:spPr/>
      <dgm:t>
        <a:bodyPr/>
        <a:lstStyle/>
        <a:p>
          <a:pPr>
            <a:lnSpc>
              <a:spcPct val="100000"/>
            </a:lnSpc>
            <a:spcAft>
              <a:spcPts val="0"/>
            </a:spcAft>
          </a:pPr>
          <a:r>
            <a:rPr lang="en-US" sz="2000" dirty="0">
              <a:solidFill>
                <a:srgbClr val="002060"/>
              </a:solidFill>
            </a:rPr>
            <a:t>Short dynamic range</a:t>
          </a:r>
        </a:p>
        <a:p>
          <a:pPr>
            <a:lnSpc>
              <a:spcPct val="100000"/>
            </a:lnSpc>
            <a:spcAft>
              <a:spcPts val="0"/>
            </a:spcAft>
          </a:pPr>
          <a:r>
            <a:rPr lang="en-US" sz="2000" dirty="0">
              <a:solidFill>
                <a:srgbClr val="002060"/>
              </a:solidFill>
            </a:rPr>
            <a:t> </a:t>
          </a:r>
        </a:p>
      </dgm:t>
    </dgm:pt>
    <dgm:pt modelId="{1CB68D9E-A66F-4336-832E-6E73DCC41EBC}" type="parTrans" cxnId="{40EF8226-A5C3-44E8-905B-FBB2D5098A31}">
      <dgm:prSet/>
      <dgm:spPr/>
      <dgm:t>
        <a:bodyPr/>
        <a:lstStyle/>
        <a:p>
          <a:endParaRPr lang="en-US"/>
        </a:p>
      </dgm:t>
    </dgm:pt>
    <dgm:pt modelId="{384AB93E-224D-4953-B776-9FB2701F8F34}" type="sibTrans" cxnId="{40EF8226-A5C3-44E8-905B-FBB2D5098A31}">
      <dgm:prSet/>
      <dgm:spPr/>
      <dgm:t>
        <a:bodyPr/>
        <a:lstStyle/>
        <a:p>
          <a:endParaRPr lang="en-US"/>
        </a:p>
      </dgm:t>
    </dgm:pt>
    <dgm:pt modelId="{79E50375-FFBF-49DC-9F7E-A26CCBF851BF}">
      <dgm:prSet custT="1"/>
      <dgm:spPr/>
      <dgm:t>
        <a:bodyPr/>
        <a:lstStyle/>
        <a:p>
          <a:pPr>
            <a:lnSpc>
              <a:spcPct val="100000"/>
            </a:lnSpc>
            <a:spcAft>
              <a:spcPts val="0"/>
            </a:spcAft>
          </a:pPr>
          <a:r>
            <a:rPr lang="en-US" sz="2000" dirty="0">
              <a:solidFill>
                <a:srgbClr val="002060"/>
              </a:solidFill>
            </a:rPr>
            <a:t>Processing time required</a:t>
          </a:r>
        </a:p>
        <a:p>
          <a:pPr>
            <a:lnSpc>
              <a:spcPct val="100000"/>
            </a:lnSpc>
            <a:spcAft>
              <a:spcPts val="0"/>
            </a:spcAft>
          </a:pPr>
          <a:endParaRPr lang="en-US" sz="2000" dirty="0">
            <a:solidFill>
              <a:srgbClr val="002060"/>
            </a:solidFill>
          </a:endParaRPr>
        </a:p>
      </dgm:t>
    </dgm:pt>
    <dgm:pt modelId="{90422A6C-CB8C-48E0-AB6C-B1A9A4D75000}" type="parTrans" cxnId="{E986CB15-8F97-43B8-9A22-300D9ABA6A72}">
      <dgm:prSet/>
      <dgm:spPr/>
      <dgm:t>
        <a:bodyPr/>
        <a:lstStyle/>
        <a:p>
          <a:endParaRPr lang="en-US"/>
        </a:p>
      </dgm:t>
    </dgm:pt>
    <dgm:pt modelId="{07A71749-5F55-4E08-952A-7B1B8E52D841}" type="sibTrans" cxnId="{E986CB15-8F97-43B8-9A22-300D9ABA6A72}">
      <dgm:prSet/>
      <dgm:spPr/>
      <dgm:t>
        <a:bodyPr/>
        <a:lstStyle/>
        <a:p>
          <a:endParaRPr lang="en-US"/>
        </a:p>
      </dgm:t>
    </dgm:pt>
    <dgm:pt modelId="{049C2138-9E3B-4132-B11F-2C27378D3CAA}">
      <dgm:prSet custT="1"/>
      <dgm:spPr/>
      <dgm:t>
        <a:bodyPr/>
        <a:lstStyle/>
        <a:p>
          <a:pPr>
            <a:lnSpc>
              <a:spcPct val="100000"/>
            </a:lnSpc>
            <a:spcAft>
              <a:spcPts val="0"/>
            </a:spcAft>
          </a:pPr>
          <a:r>
            <a:rPr lang="en-US" sz="2000" dirty="0">
              <a:solidFill>
                <a:srgbClr val="002060"/>
              </a:solidFill>
            </a:rPr>
            <a:t>Large amount of physical storage space required</a:t>
          </a:r>
        </a:p>
        <a:p>
          <a:pPr>
            <a:lnSpc>
              <a:spcPct val="100000"/>
            </a:lnSpc>
            <a:spcAft>
              <a:spcPts val="0"/>
            </a:spcAft>
          </a:pPr>
          <a:endParaRPr lang="en-US" sz="2000" dirty="0">
            <a:solidFill>
              <a:srgbClr val="002060"/>
            </a:solidFill>
          </a:endParaRPr>
        </a:p>
      </dgm:t>
    </dgm:pt>
    <dgm:pt modelId="{1D3B8B9B-69D5-4D78-A521-5B58293F3C07}" type="parTrans" cxnId="{4E8484E7-E8CC-4D3D-9993-4B0DA46475A7}">
      <dgm:prSet/>
      <dgm:spPr/>
      <dgm:t>
        <a:bodyPr/>
        <a:lstStyle/>
        <a:p>
          <a:endParaRPr lang="en-US"/>
        </a:p>
      </dgm:t>
    </dgm:pt>
    <dgm:pt modelId="{2BE17C30-83EB-484C-BB59-B4B1176E9D82}" type="sibTrans" cxnId="{4E8484E7-E8CC-4D3D-9993-4B0DA46475A7}">
      <dgm:prSet/>
      <dgm:spPr/>
      <dgm:t>
        <a:bodyPr/>
        <a:lstStyle/>
        <a:p>
          <a:endParaRPr lang="en-US"/>
        </a:p>
      </dgm:t>
    </dgm:pt>
    <dgm:pt modelId="{15F70D57-1F6E-4CF8-AA24-B7BB2070B5A8}">
      <dgm:prSet custT="1"/>
      <dgm:spPr/>
      <dgm:t>
        <a:bodyPr/>
        <a:lstStyle/>
        <a:p>
          <a:pPr>
            <a:lnSpc>
              <a:spcPct val="100000"/>
            </a:lnSpc>
            <a:spcAft>
              <a:spcPts val="0"/>
            </a:spcAft>
          </a:pPr>
          <a:r>
            <a:rPr lang="en-US" sz="2000" dirty="0">
              <a:solidFill>
                <a:srgbClr val="002060"/>
              </a:solidFill>
            </a:rPr>
            <a:t>Must be physically transferred; only one place at a time</a:t>
          </a:r>
        </a:p>
      </dgm:t>
    </dgm:pt>
    <dgm:pt modelId="{8BED8181-CD52-401B-940B-8B558C150393}" type="parTrans" cxnId="{DD82736E-A8BF-4AEB-BAA2-626E6357B5B8}">
      <dgm:prSet/>
      <dgm:spPr/>
      <dgm:t>
        <a:bodyPr/>
        <a:lstStyle/>
        <a:p>
          <a:endParaRPr lang="en-US"/>
        </a:p>
      </dgm:t>
    </dgm:pt>
    <dgm:pt modelId="{6B371D5B-ACFB-4FB5-9E1E-DC2CF0ACA3A1}" type="sibTrans" cxnId="{DD82736E-A8BF-4AEB-BAA2-626E6357B5B8}">
      <dgm:prSet/>
      <dgm:spPr/>
      <dgm:t>
        <a:bodyPr/>
        <a:lstStyle/>
        <a:p>
          <a:endParaRPr lang="en-US"/>
        </a:p>
      </dgm:t>
    </dgm:pt>
    <dgm:pt modelId="{876B50AC-3465-46EA-8A1D-60CB7DF3BF6E}" type="pres">
      <dgm:prSet presAssocID="{5EDB4378-CB64-4364-B5C0-0D26B6D1061D}" presName="Name0" presStyleCnt="0">
        <dgm:presLayoutVars>
          <dgm:chMax val="2"/>
          <dgm:dir/>
          <dgm:animOne val="branch"/>
          <dgm:animLvl val="lvl"/>
          <dgm:resizeHandles val="exact"/>
        </dgm:presLayoutVars>
      </dgm:prSet>
      <dgm:spPr/>
      <dgm:t>
        <a:bodyPr/>
        <a:lstStyle/>
        <a:p>
          <a:endParaRPr lang="en-US"/>
        </a:p>
      </dgm:t>
    </dgm:pt>
    <dgm:pt modelId="{4F7E7C7F-E202-4DBC-8881-28DF5C355C7C}" type="pres">
      <dgm:prSet presAssocID="{5EDB4378-CB64-4364-B5C0-0D26B6D1061D}" presName="Background" presStyleLbl="node1" presStyleIdx="0" presStyleCnt="1" custScaleY="138698" custLinFactNeighborX="2" custLinFactNeighborY="1917"/>
      <dgm:spPr/>
    </dgm:pt>
    <dgm:pt modelId="{E3171209-8BA2-4E0D-AD46-21499BEFD0FE}" type="pres">
      <dgm:prSet presAssocID="{5EDB4378-CB64-4364-B5C0-0D26B6D1061D}" presName="Divider" presStyleLbl="callout" presStyleIdx="0" presStyleCnt="1"/>
      <dgm:spPr/>
    </dgm:pt>
    <dgm:pt modelId="{5EE5C621-18CA-4A5F-AE0B-253FB7D9D3CF}" type="pres">
      <dgm:prSet presAssocID="{5EDB4378-CB64-4364-B5C0-0D26B6D1061D}" presName="ChildText1" presStyleLbl="revTx" presStyleIdx="0" presStyleCnt="0" custScaleX="103416" custScaleY="127954" custLinFactNeighborX="1428" custLinFactNeighborY="-904">
        <dgm:presLayoutVars>
          <dgm:chMax val="0"/>
          <dgm:chPref val="0"/>
          <dgm:bulletEnabled val="1"/>
        </dgm:presLayoutVars>
      </dgm:prSet>
      <dgm:spPr/>
      <dgm:t>
        <a:bodyPr/>
        <a:lstStyle/>
        <a:p>
          <a:endParaRPr lang="en-US"/>
        </a:p>
      </dgm:t>
    </dgm:pt>
    <dgm:pt modelId="{1CC072AF-5496-4EC9-99A8-11FB17A8A35C}" type="pres">
      <dgm:prSet presAssocID="{5EDB4378-CB64-4364-B5C0-0D26B6D1061D}" presName="ChildText2" presStyleLbl="revTx" presStyleIdx="0" presStyleCnt="0" custScaleX="107770" custScaleY="129762" custLinFactNeighborX="476" custLinFactNeighborY="1808">
        <dgm:presLayoutVars>
          <dgm:chMax val="0"/>
          <dgm:chPref val="0"/>
          <dgm:bulletEnabled val="1"/>
        </dgm:presLayoutVars>
      </dgm:prSet>
      <dgm:spPr/>
      <dgm:t>
        <a:bodyPr/>
        <a:lstStyle/>
        <a:p>
          <a:endParaRPr lang="en-US"/>
        </a:p>
      </dgm:t>
    </dgm:pt>
    <dgm:pt modelId="{A86F7B0C-3CAE-4BAC-BC01-76ABB4B69064}" type="pres">
      <dgm:prSet presAssocID="{5EDB4378-CB64-4364-B5C0-0D26B6D1061D}" presName="ParentText1" presStyleLbl="revTx" presStyleIdx="0" presStyleCnt="0">
        <dgm:presLayoutVars>
          <dgm:chMax val="1"/>
          <dgm:chPref val="1"/>
        </dgm:presLayoutVars>
      </dgm:prSet>
      <dgm:spPr/>
      <dgm:t>
        <a:bodyPr/>
        <a:lstStyle/>
        <a:p>
          <a:endParaRPr lang="en-US"/>
        </a:p>
      </dgm:t>
    </dgm:pt>
    <dgm:pt modelId="{904F4F8B-575B-47EF-B6F1-676E47BC610D}" type="pres">
      <dgm:prSet presAssocID="{5EDB4378-CB64-4364-B5C0-0D26B6D1061D}" presName="ParentShape1" presStyleLbl="alignImgPlace1" presStyleIdx="0" presStyleCnt="2">
        <dgm:presLayoutVars/>
      </dgm:prSet>
      <dgm:spPr/>
      <dgm:t>
        <a:bodyPr/>
        <a:lstStyle/>
        <a:p>
          <a:endParaRPr lang="en-US"/>
        </a:p>
      </dgm:t>
    </dgm:pt>
    <dgm:pt modelId="{87FA6F50-355A-4954-8624-8BC1F5673226}" type="pres">
      <dgm:prSet presAssocID="{5EDB4378-CB64-4364-B5C0-0D26B6D1061D}" presName="ParentText2" presStyleLbl="revTx" presStyleIdx="0" presStyleCnt="0">
        <dgm:presLayoutVars>
          <dgm:chMax val="1"/>
          <dgm:chPref val="1"/>
        </dgm:presLayoutVars>
      </dgm:prSet>
      <dgm:spPr/>
      <dgm:t>
        <a:bodyPr/>
        <a:lstStyle/>
        <a:p>
          <a:endParaRPr lang="en-US"/>
        </a:p>
      </dgm:t>
    </dgm:pt>
    <dgm:pt modelId="{FA2C494E-0479-4F6C-8EE8-5900FBFAA062}" type="pres">
      <dgm:prSet presAssocID="{5EDB4378-CB64-4364-B5C0-0D26B6D1061D}" presName="ParentShape2" presStyleLbl="alignImgPlace1" presStyleIdx="1" presStyleCnt="2">
        <dgm:presLayoutVars/>
      </dgm:prSet>
      <dgm:spPr/>
      <dgm:t>
        <a:bodyPr/>
        <a:lstStyle/>
        <a:p>
          <a:endParaRPr lang="en-US"/>
        </a:p>
      </dgm:t>
    </dgm:pt>
  </dgm:ptLst>
  <dgm:cxnLst>
    <dgm:cxn modelId="{4E8484E7-E8CC-4D3D-9993-4B0DA46475A7}" srcId="{C19A6624-E0EF-409C-9C72-38B59B612FE8}" destId="{049C2138-9E3B-4132-B11F-2C27378D3CAA}" srcOrd="2" destOrd="0" parTransId="{1D3B8B9B-69D5-4D78-A521-5B58293F3C07}" sibTransId="{2BE17C30-83EB-484C-BB59-B4B1176E9D82}"/>
    <dgm:cxn modelId="{64FBAC0F-9A55-4CF7-A638-220478989100}" type="presOf" srcId="{15F70D57-1F6E-4CF8-AA24-B7BB2070B5A8}" destId="{1CC072AF-5496-4EC9-99A8-11FB17A8A35C}" srcOrd="0" destOrd="3" presId="urn:microsoft.com/office/officeart/2009/3/layout/OpposingIdeas"/>
    <dgm:cxn modelId="{40EF8226-A5C3-44E8-905B-FBB2D5098A31}" srcId="{C19A6624-E0EF-409C-9C72-38B59B612FE8}" destId="{21E224C3-6DAF-4940-BB62-09C836FC685A}" srcOrd="0" destOrd="0" parTransId="{1CB68D9E-A66F-4336-832E-6E73DCC41EBC}" sibTransId="{384AB93E-224D-4953-B776-9FB2701F8F34}"/>
    <dgm:cxn modelId="{E986CB15-8F97-43B8-9A22-300D9ABA6A72}" srcId="{C19A6624-E0EF-409C-9C72-38B59B612FE8}" destId="{79E50375-FFBF-49DC-9F7E-A26CCBF851BF}" srcOrd="1" destOrd="0" parTransId="{90422A6C-CB8C-48E0-AB6C-B1A9A4D75000}" sibTransId="{07A71749-5F55-4E08-952A-7B1B8E52D841}"/>
    <dgm:cxn modelId="{88DB883E-E07E-4AA4-B8E6-ACC140F5D73E}" type="presOf" srcId="{82C463EA-C5B0-4D70-A0A6-79F9C53B28F8}" destId="{A86F7B0C-3CAE-4BAC-BC01-76ABB4B69064}" srcOrd="0" destOrd="0" presId="urn:microsoft.com/office/officeart/2009/3/layout/OpposingIdeas"/>
    <dgm:cxn modelId="{DD82736E-A8BF-4AEB-BAA2-626E6357B5B8}" srcId="{C19A6624-E0EF-409C-9C72-38B59B612FE8}" destId="{15F70D57-1F6E-4CF8-AA24-B7BB2070B5A8}" srcOrd="3" destOrd="0" parTransId="{8BED8181-CD52-401B-940B-8B558C150393}" sibTransId="{6B371D5B-ACFB-4FB5-9E1E-DC2CF0ACA3A1}"/>
    <dgm:cxn modelId="{9E3D9378-9B47-4CA5-973E-2C65F25B904A}" srcId="{82C463EA-C5B0-4D70-A0A6-79F9C53B28F8}" destId="{4D68ED9C-32E4-4732-96E6-537F35103BF8}" srcOrd="0" destOrd="0" parTransId="{BA19CD37-5602-4E06-9A40-19E2447B169F}" sibTransId="{2A9D98F2-CB08-4BBE-9BA7-453808455A43}"/>
    <dgm:cxn modelId="{1AF125BC-D4FD-4DCB-89A1-841148029EE7}" type="presOf" srcId="{79E50375-FFBF-49DC-9F7E-A26CCBF851BF}" destId="{1CC072AF-5496-4EC9-99A8-11FB17A8A35C}" srcOrd="0" destOrd="1" presId="urn:microsoft.com/office/officeart/2009/3/layout/OpposingIdeas"/>
    <dgm:cxn modelId="{4C256B83-E092-4257-B4F4-D0128831D2B0}" type="presOf" srcId="{21E224C3-6DAF-4940-BB62-09C836FC685A}" destId="{1CC072AF-5496-4EC9-99A8-11FB17A8A35C}" srcOrd="0" destOrd="0" presId="urn:microsoft.com/office/officeart/2009/3/layout/OpposingIdeas"/>
    <dgm:cxn modelId="{FB19A46B-CB45-4753-AA4B-DDD000A5202E}" type="presOf" srcId="{C19A6624-E0EF-409C-9C72-38B59B612FE8}" destId="{87FA6F50-355A-4954-8624-8BC1F5673226}" srcOrd="0" destOrd="0" presId="urn:microsoft.com/office/officeart/2009/3/layout/OpposingIdeas"/>
    <dgm:cxn modelId="{070A40A7-256E-4949-AD84-5C9E40251F41}" type="presOf" srcId="{4D68ED9C-32E4-4732-96E6-537F35103BF8}" destId="{5EE5C621-18CA-4A5F-AE0B-253FB7D9D3CF}" srcOrd="0" destOrd="0" presId="urn:microsoft.com/office/officeart/2009/3/layout/OpposingIdeas"/>
    <dgm:cxn modelId="{8A07031E-82A1-415D-A4F8-9C3EB7388112}" type="presOf" srcId="{7729D5A0-A56A-4473-91C9-CD298FB1EBE9}" destId="{5EE5C621-18CA-4A5F-AE0B-253FB7D9D3CF}" srcOrd="0" destOrd="1" presId="urn:microsoft.com/office/officeart/2009/3/layout/OpposingIdeas"/>
    <dgm:cxn modelId="{C2BA16E7-3056-4054-9E86-ADFFE358BCCC}" type="presOf" srcId="{049C2138-9E3B-4132-B11F-2C27378D3CAA}" destId="{1CC072AF-5496-4EC9-99A8-11FB17A8A35C}" srcOrd="0" destOrd="2" presId="urn:microsoft.com/office/officeart/2009/3/layout/OpposingIdeas"/>
    <dgm:cxn modelId="{F93E41B3-247F-4EE7-B9D6-D39E1185A9AF}" type="presOf" srcId="{5EDB4378-CB64-4364-B5C0-0D26B6D1061D}" destId="{876B50AC-3465-46EA-8A1D-60CB7DF3BF6E}" srcOrd="0" destOrd="0" presId="urn:microsoft.com/office/officeart/2009/3/layout/OpposingIdeas"/>
    <dgm:cxn modelId="{A52B8648-7B5D-4509-BDF1-F923EB41A4C2}" srcId="{5EDB4378-CB64-4364-B5C0-0D26B6D1061D}" destId="{82C463EA-C5B0-4D70-A0A6-79F9C53B28F8}" srcOrd="0" destOrd="0" parTransId="{EC247D4F-5A35-497B-AEA0-1A91DC85AB76}" sibTransId="{E7988FBC-966A-4C0C-9DD8-7DA7E21711BD}"/>
    <dgm:cxn modelId="{692142E3-A7C5-4215-BEB2-558EE5C6DBAA}" type="presOf" srcId="{82C463EA-C5B0-4D70-A0A6-79F9C53B28F8}" destId="{904F4F8B-575B-47EF-B6F1-676E47BC610D}" srcOrd="1" destOrd="0" presId="urn:microsoft.com/office/officeart/2009/3/layout/OpposingIdeas"/>
    <dgm:cxn modelId="{3A71A31D-EFA2-47B2-ABE4-2222311A51D7}" srcId="{82C463EA-C5B0-4D70-A0A6-79F9C53B28F8}" destId="{7729D5A0-A56A-4473-91C9-CD298FB1EBE9}" srcOrd="1" destOrd="0" parTransId="{DA0C5425-4504-45CC-8317-27403B8C1557}" sibTransId="{287065A9-D17C-4358-8768-2093CE03798B}"/>
    <dgm:cxn modelId="{14E99524-A66B-45C1-894D-3979198821BB}" srcId="{5EDB4378-CB64-4364-B5C0-0D26B6D1061D}" destId="{C19A6624-E0EF-409C-9C72-38B59B612FE8}" srcOrd="1" destOrd="0" parTransId="{5D4175CB-0A45-420E-B056-9EB6883720D8}" sibTransId="{F4B48872-6AD8-4A22-9898-02F7EBD6141A}"/>
    <dgm:cxn modelId="{5B96A190-6FFF-4A9E-8F6B-314173A61EB1}" type="presOf" srcId="{C19A6624-E0EF-409C-9C72-38B59B612FE8}" destId="{FA2C494E-0479-4F6C-8EE8-5900FBFAA062}" srcOrd="1" destOrd="0" presId="urn:microsoft.com/office/officeart/2009/3/layout/OpposingIdeas"/>
    <dgm:cxn modelId="{558407D4-E09A-44A5-9197-6687D1313529}" type="presParOf" srcId="{876B50AC-3465-46EA-8A1D-60CB7DF3BF6E}" destId="{4F7E7C7F-E202-4DBC-8881-28DF5C355C7C}" srcOrd="0" destOrd="0" presId="urn:microsoft.com/office/officeart/2009/3/layout/OpposingIdeas"/>
    <dgm:cxn modelId="{FE74B3AE-3677-4630-9EC6-20E28420C347}" type="presParOf" srcId="{876B50AC-3465-46EA-8A1D-60CB7DF3BF6E}" destId="{E3171209-8BA2-4E0D-AD46-21499BEFD0FE}" srcOrd="1" destOrd="0" presId="urn:microsoft.com/office/officeart/2009/3/layout/OpposingIdeas"/>
    <dgm:cxn modelId="{203C6E8F-C5A7-4EFA-B223-05ED8BE90B60}" type="presParOf" srcId="{876B50AC-3465-46EA-8A1D-60CB7DF3BF6E}" destId="{5EE5C621-18CA-4A5F-AE0B-253FB7D9D3CF}" srcOrd="2" destOrd="0" presId="urn:microsoft.com/office/officeart/2009/3/layout/OpposingIdeas"/>
    <dgm:cxn modelId="{1844B6E7-1FEA-4ACD-99FC-E870E0BA8692}" type="presParOf" srcId="{876B50AC-3465-46EA-8A1D-60CB7DF3BF6E}" destId="{1CC072AF-5496-4EC9-99A8-11FB17A8A35C}" srcOrd="3" destOrd="0" presId="urn:microsoft.com/office/officeart/2009/3/layout/OpposingIdeas"/>
    <dgm:cxn modelId="{28EBE491-9D80-40C3-9610-FB10158ABF56}" type="presParOf" srcId="{876B50AC-3465-46EA-8A1D-60CB7DF3BF6E}" destId="{A86F7B0C-3CAE-4BAC-BC01-76ABB4B69064}" srcOrd="4" destOrd="0" presId="urn:microsoft.com/office/officeart/2009/3/layout/OpposingIdeas"/>
    <dgm:cxn modelId="{1131A1A4-8415-44D1-A8E2-73433E687E33}" type="presParOf" srcId="{876B50AC-3465-46EA-8A1D-60CB7DF3BF6E}" destId="{904F4F8B-575B-47EF-B6F1-676E47BC610D}" srcOrd="5" destOrd="0" presId="urn:microsoft.com/office/officeart/2009/3/layout/OpposingIdeas"/>
    <dgm:cxn modelId="{A9A8A7FD-B8F6-4897-AA3D-F41249E7BCF4}" type="presParOf" srcId="{876B50AC-3465-46EA-8A1D-60CB7DF3BF6E}" destId="{87FA6F50-355A-4954-8624-8BC1F5673226}" srcOrd="6" destOrd="0" presId="urn:microsoft.com/office/officeart/2009/3/layout/OpposingIdeas"/>
    <dgm:cxn modelId="{72079E90-043B-4825-A38A-6C25BD169445}" type="presParOf" srcId="{876B50AC-3465-46EA-8A1D-60CB7DF3BF6E}" destId="{FA2C494E-0479-4F6C-8EE8-5900FBFAA062}"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F662B4-C687-432E-BA76-073A9307D2C6}" type="doc">
      <dgm:prSet loTypeId="urn:microsoft.com/office/officeart/2005/8/layout/vProcess5" loCatId="process" qsTypeId="urn:microsoft.com/office/officeart/2005/8/quickstyle/simple3" qsCatId="simple" csTypeId="urn:microsoft.com/office/officeart/2005/8/colors/accent1_4" csCatId="accent1" phldr="1"/>
      <dgm:spPr/>
      <dgm:t>
        <a:bodyPr/>
        <a:lstStyle/>
        <a:p>
          <a:endParaRPr lang="en-US"/>
        </a:p>
      </dgm:t>
    </dgm:pt>
    <dgm:pt modelId="{AEE6F193-5D19-4FB1-86D9-52C661284090}">
      <dgm:prSet/>
      <dgm:spPr/>
      <dgm:t>
        <a:bodyPr/>
        <a:lstStyle/>
        <a:p>
          <a:r>
            <a:rPr lang="en-US" dirty="0"/>
            <a:t>Wider dynamic range</a:t>
          </a:r>
        </a:p>
      </dgm:t>
    </dgm:pt>
    <dgm:pt modelId="{346A2DD8-1162-4739-B881-81967CFFA0FD}" type="parTrans" cxnId="{39FE68D5-A3D4-42D0-BC9B-0F712119CE3B}">
      <dgm:prSet/>
      <dgm:spPr/>
      <dgm:t>
        <a:bodyPr/>
        <a:lstStyle/>
        <a:p>
          <a:endParaRPr lang="en-US"/>
        </a:p>
      </dgm:t>
    </dgm:pt>
    <dgm:pt modelId="{EEF45DB7-CFD9-430B-8F09-92DEFDDD5023}" type="sibTrans" cxnId="{39FE68D5-A3D4-42D0-BC9B-0F712119CE3B}">
      <dgm:prSet/>
      <dgm:spPr/>
      <dgm:t>
        <a:bodyPr/>
        <a:lstStyle/>
        <a:p>
          <a:endParaRPr lang="en-US"/>
        </a:p>
      </dgm:t>
    </dgm:pt>
    <dgm:pt modelId="{773B2966-0BCC-4F87-B51D-8AD9FA0C1392}">
      <dgm:prSet/>
      <dgm:spPr/>
      <dgm:t>
        <a:bodyPr/>
        <a:lstStyle/>
        <a:p>
          <a:r>
            <a:rPr lang="en-US" dirty="0"/>
            <a:t>Reduced exam times</a:t>
          </a:r>
        </a:p>
      </dgm:t>
    </dgm:pt>
    <dgm:pt modelId="{FBEE4139-2B90-42A2-8A14-1C0ECB3571C8}" type="parTrans" cxnId="{479A29ED-9BFF-4548-BBE7-AA595A68ECFD}">
      <dgm:prSet/>
      <dgm:spPr/>
      <dgm:t>
        <a:bodyPr/>
        <a:lstStyle/>
        <a:p>
          <a:endParaRPr lang="en-US"/>
        </a:p>
      </dgm:t>
    </dgm:pt>
    <dgm:pt modelId="{5C6EBAC7-14EC-4B85-B3E3-E4502F6907C8}" type="sibTrans" cxnId="{479A29ED-9BFF-4548-BBE7-AA595A68ECFD}">
      <dgm:prSet/>
      <dgm:spPr/>
      <dgm:t>
        <a:bodyPr/>
        <a:lstStyle/>
        <a:p>
          <a:endParaRPr lang="en-US"/>
        </a:p>
      </dgm:t>
    </dgm:pt>
    <dgm:pt modelId="{57E336B7-5455-4D93-8A02-619B7664322F}">
      <dgm:prSet/>
      <dgm:spPr/>
      <dgm:t>
        <a:bodyPr/>
        <a:lstStyle/>
        <a:p>
          <a:r>
            <a:rPr lang="en-US"/>
            <a:t>Image manipulation tools</a:t>
          </a:r>
        </a:p>
      </dgm:t>
    </dgm:pt>
    <dgm:pt modelId="{5FC35A01-4B61-454C-B149-3E1851B66D53}" type="parTrans" cxnId="{BA9E4137-FC3E-4295-8C25-04FBDB81E5F4}">
      <dgm:prSet/>
      <dgm:spPr/>
      <dgm:t>
        <a:bodyPr/>
        <a:lstStyle/>
        <a:p>
          <a:endParaRPr lang="en-US"/>
        </a:p>
      </dgm:t>
    </dgm:pt>
    <dgm:pt modelId="{05A84F95-99A0-4843-8038-9E3E883F2E4E}" type="sibTrans" cxnId="{BA9E4137-FC3E-4295-8C25-04FBDB81E5F4}">
      <dgm:prSet/>
      <dgm:spPr/>
      <dgm:t>
        <a:bodyPr/>
        <a:lstStyle/>
        <a:p>
          <a:endParaRPr lang="en-US"/>
        </a:p>
      </dgm:t>
    </dgm:pt>
    <dgm:pt modelId="{4594166D-9579-4A98-91AF-61DE699DE79E}">
      <dgm:prSet/>
      <dgm:spPr/>
      <dgm:t>
        <a:bodyPr/>
        <a:lstStyle/>
        <a:p>
          <a:r>
            <a:rPr lang="en-US" dirty="0"/>
            <a:t>Removes film variability</a:t>
          </a:r>
        </a:p>
      </dgm:t>
    </dgm:pt>
    <dgm:pt modelId="{8D8EB973-D0E5-4FBE-B5F7-99FC245300C6}" type="parTrans" cxnId="{95BFCF5F-EAB5-4400-A586-BEA5A2CAA152}">
      <dgm:prSet/>
      <dgm:spPr/>
      <dgm:t>
        <a:bodyPr/>
        <a:lstStyle/>
        <a:p>
          <a:endParaRPr lang="en-US"/>
        </a:p>
      </dgm:t>
    </dgm:pt>
    <dgm:pt modelId="{428C3AFB-F4FE-4FDD-8D63-A74CC2BF4D3E}" type="sibTrans" cxnId="{95BFCF5F-EAB5-4400-A586-BEA5A2CAA152}">
      <dgm:prSet/>
      <dgm:spPr/>
      <dgm:t>
        <a:bodyPr/>
        <a:lstStyle/>
        <a:p>
          <a:endParaRPr lang="en-US"/>
        </a:p>
      </dgm:t>
    </dgm:pt>
    <dgm:pt modelId="{3941C0C4-F782-4AB8-8D7E-B6F2AA1CEE86}">
      <dgm:prSet phldrT="[Text]"/>
      <dgm:spPr/>
      <dgm:t>
        <a:bodyPr/>
        <a:lstStyle/>
        <a:p>
          <a:r>
            <a:rPr lang="en-US"/>
            <a:t>Improved image quality</a:t>
          </a:r>
          <a:endParaRPr lang="en-US" dirty="0"/>
        </a:p>
      </dgm:t>
    </dgm:pt>
    <dgm:pt modelId="{C1DBA793-5472-43DC-AC8F-F879571846A5}" type="parTrans" cxnId="{ADC21746-AFE5-40EF-9CC4-D974F39A3E79}">
      <dgm:prSet/>
      <dgm:spPr/>
      <dgm:t>
        <a:bodyPr/>
        <a:lstStyle/>
        <a:p>
          <a:endParaRPr lang="en-US"/>
        </a:p>
      </dgm:t>
    </dgm:pt>
    <dgm:pt modelId="{2FAF76D3-7EB7-41D0-9223-EF5C5BED3A8A}" type="sibTrans" cxnId="{ADC21746-AFE5-40EF-9CC4-D974F39A3E79}">
      <dgm:prSet/>
      <dgm:spPr/>
      <dgm:t>
        <a:bodyPr/>
        <a:lstStyle/>
        <a:p>
          <a:endParaRPr lang="en-US"/>
        </a:p>
      </dgm:t>
    </dgm:pt>
    <dgm:pt modelId="{CC4DDDCE-F30F-4112-9656-67A68DE905E2}">
      <dgm:prSet/>
      <dgm:spPr/>
      <dgm:t>
        <a:bodyPr/>
        <a:lstStyle/>
        <a:p>
          <a:r>
            <a:rPr lang="en-US" dirty="0" smtClean="0"/>
            <a:t>Radiation dose reduction</a:t>
          </a:r>
          <a:endParaRPr lang="en-US" dirty="0"/>
        </a:p>
      </dgm:t>
    </dgm:pt>
    <dgm:pt modelId="{B8F502DC-3E99-4E92-ACCD-0B50579B117E}" type="parTrans" cxnId="{450A75BA-CDF4-4995-AE6C-FC3213053CAB}">
      <dgm:prSet/>
      <dgm:spPr/>
    </dgm:pt>
    <dgm:pt modelId="{517B0491-4234-4A59-9023-F501541EAAAE}" type="sibTrans" cxnId="{450A75BA-CDF4-4995-AE6C-FC3213053CAB}">
      <dgm:prSet/>
      <dgm:spPr/>
      <dgm:t>
        <a:bodyPr/>
        <a:lstStyle/>
        <a:p>
          <a:endParaRPr lang="en-US"/>
        </a:p>
      </dgm:t>
    </dgm:pt>
    <dgm:pt modelId="{7B00BE4F-07E7-4094-AE9A-1EA7ADAFE998}">
      <dgm:prSet/>
      <dgm:spPr/>
      <dgm:t>
        <a:bodyPr/>
        <a:lstStyle/>
        <a:p>
          <a:r>
            <a:rPr lang="en-US" dirty="0" smtClean="0"/>
            <a:t>Eliminates processing</a:t>
          </a:r>
          <a:endParaRPr lang="en-US" dirty="0"/>
        </a:p>
      </dgm:t>
    </dgm:pt>
    <dgm:pt modelId="{D0F54993-E53A-45A9-9047-5D295CFBE422}" type="parTrans" cxnId="{9CF30B2D-7447-49E5-A147-B8DCEC014FD8}">
      <dgm:prSet/>
      <dgm:spPr/>
    </dgm:pt>
    <dgm:pt modelId="{63D1E5F6-5DD6-4A9D-B7CE-69033D53799A}" type="sibTrans" cxnId="{9CF30B2D-7447-49E5-A147-B8DCEC014FD8}">
      <dgm:prSet/>
      <dgm:spPr/>
    </dgm:pt>
    <dgm:pt modelId="{18B9E175-257A-4823-A528-61804A8AE8C6}" type="pres">
      <dgm:prSet presAssocID="{98F662B4-C687-432E-BA76-073A9307D2C6}" presName="outerComposite" presStyleCnt="0">
        <dgm:presLayoutVars>
          <dgm:chMax val="5"/>
          <dgm:dir/>
          <dgm:resizeHandles val="exact"/>
        </dgm:presLayoutVars>
      </dgm:prSet>
      <dgm:spPr/>
      <dgm:t>
        <a:bodyPr/>
        <a:lstStyle/>
        <a:p>
          <a:endParaRPr lang="en-US"/>
        </a:p>
      </dgm:t>
    </dgm:pt>
    <dgm:pt modelId="{6A6F99C2-AD5D-44D9-8F2A-E62BC959F2BC}" type="pres">
      <dgm:prSet presAssocID="{98F662B4-C687-432E-BA76-073A9307D2C6}" presName="dummyMaxCanvas" presStyleCnt="0">
        <dgm:presLayoutVars/>
      </dgm:prSet>
      <dgm:spPr/>
    </dgm:pt>
    <dgm:pt modelId="{F23F8F94-2F3D-42C6-B8E7-4B3B9991F37B}" type="pres">
      <dgm:prSet presAssocID="{98F662B4-C687-432E-BA76-073A9307D2C6}" presName="FiveNodes_1" presStyleLbl="node1" presStyleIdx="0" presStyleCnt="5">
        <dgm:presLayoutVars>
          <dgm:bulletEnabled val="1"/>
        </dgm:presLayoutVars>
      </dgm:prSet>
      <dgm:spPr/>
      <dgm:t>
        <a:bodyPr/>
        <a:lstStyle/>
        <a:p>
          <a:endParaRPr lang="en-US"/>
        </a:p>
      </dgm:t>
    </dgm:pt>
    <dgm:pt modelId="{1F4311F3-D16F-4892-A530-44B17AF1D54A}" type="pres">
      <dgm:prSet presAssocID="{98F662B4-C687-432E-BA76-073A9307D2C6}" presName="FiveNodes_2" presStyleLbl="node1" presStyleIdx="1" presStyleCnt="5">
        <dgm:presLayoutVars>
          <dgm:bulletEnabled val="1"/>
        </dgm:presLayoutVars>
      </dgm:prSet>
      <dgm:spPr/>
      <dgm:t>
        <a:bodyPr/>
        <a:lstStyle/>
        <a:p>
          <a:endParaRPr lang="en-US"/>
        </a:p>
      </dgm:t>
    </dgm:pt>
    <dgm:pt modelId="{E5C0BE23-C32D-4843-B168-7F8DEE804351}" type="pres">
      <dgm:prSet presAssocID="{98F662B4-C687-432E-BA76-073A9307D2C6}" presName="FiveNodes_3" presStyleLbl="node1" presStyleIdx="2" presStyleCnt="5">
        <dgm:presLayoutVars>
          <dgm:bulletEnabled val="1"/>
        </dgm:presLayoutVars>
      </dgm:prSet>
      <dgm:spPr/>
      <dgm:t>
        <a:bodyPr/>
        <a:lstStyle/>
        <a:p>
          <a:endParaRPr lang="en-US"/>
        </a:p>
      </dgm:t>
    </dgm:pt>
    <dgm:pt modelId="{4940E7BA-B24C-4816-A604-88E20069BEE2}" type="pres">
      <dgm:prSet presAssocID="{98F662B4-C687-432E-BA76-073A9307D2C6}" presName="FiveNodes_4" presStyleLbl="node1" presStyleIdx="3" presStyleCnt="5">
        <dgm:presLayoutVars>
          <dgm:bulletEnabled val="1"/>
        </dgm:presLayoutVars>
      </dgm:prSet>
      <dgm:spPr/>
      <dgm:t>
        <a:bodyPr/>
        <a:lstStyle/>
        <a:p>
          <a:endParaRPr lang="en-US"/>
        </a:p>
      </dgm:t>
    </dgm:pt>
    <dgm:pt modelId="{61898164-080C-4921-B0F4-B46055E0530C}" type="pres">
      <dgm:prSet presAssocID="{98F662B4-C687-432E-BA76-073A9307D2C6}" presName="FiveNodes_5" presStyleLbl="node1" presStyleIdx="4" presStyleCnt="5">
        <dgm:presLayoutVars>
          <dgm:bulletEnabled val="1"/>
        </dgm:presLayoutVars>
      </dgm:prSet>
      <dgm:spPr/>
      <dgm:t>
        <a:bodyPr/>
        <a:lstStyle/>
        <a:p>
          <a:endParaRPr lang="en-US"/>
        </a:p>
      </dgm:t>
    </dgm:pt>
    <dgm:pt modelId="{2C1212E8-2000-434B-AAE4-6EB2F5A06430}" type="pres">
      <dgm:prSet presAssocID="{98F662B4-C687-432E-BA76-073A9307D2C6}" presName="FiveConn_1-2" presStyleLbl="fgAccFollowNode1" presStyleIdx="0" presStyleCnt="4">
        <dgm:presLayoutVars>
          <dgm:bulletEnabled val="1"/>
        </dgm:presLayoutVars>
      </dgm:prSet>
      <dgm:spPr/>
      <dgm:t>
        <a:bodyPr/>
        <a:lstStyle/>
        <a:p>
          <a:endParaRPr lang="en-US"/>
        </a:p>
      </dgm:t>
    </dgm:pt>
    <dgm:pt modelId="{1F5D61E4-2876-4055-807B-B6BDAB20C3B1}" type="pres">
      <dgm:prSet presAssocID="{98F662B4-C687-432E-BA76-073A9307D2C6}" presName="FiveConn_2-3" presStyleLbl="fgAccFollowNode1" presStyleIdx="1" presStyleCnt="4">
        <dgm:presLayoutVars>
          <dgm:bulletEnabled val="1"/>
        </dgm:presLayoutVars>
      </dgm:prSet>
      <dgm:spPr/>
      <dgm:t>
        <a:bodyPr/>
        <a:lstStyle/>
        <a:p>
          <a:endParaRPr lang="en-US"/>
        </a:p>
      </dgm:t>
    </dgm:pt>
    <dgm:pt modelId="{4BBFCD63-8076-48DA-8C71-6FF3C7B1FCFD}" type="pres">
      <dgm:prSet presAssocID="{98F662B4-C687-432E-BA76-073A9307D2C6}" presName="FiveConn_3-4" presStyleLbl="fgAccFollowNode1" presStyleIdx="2" presStyleCnt="4">
        <dgm:presLayoutVars>
          <dgm:bulletEnabled val="1"/>
        </dgm:presLayoutVars>
      </dgm:prSet>
      <dgm:spPr/>
      <dgm:t>
        <a:bodyPr/>
        <a:lstStyle/>
        <a:p>
          <a:endParaRPr lang="en-US"/>
        </a:p>
      </dgm:t>
    </dgm:pt>
    <dgm:pt modelId="{EC6AF2A3-761A-4701-B970-CBA21C5ABD53}" type="pres">
      <dgm:prSet presAssocID="{98F662B4-C687-432E-BA76-073A9307D2C6}" presName="FiveConn_4-5" presStyleLbl="fgAccFollowNode1" presStyleIdx="3" presStyleCnt="4">
        <dgm:presLayoutVars>
          <dgm:bulletEnabled val="1"/>
        </dgm:presLayoutVars>
      </dgm:prSet>
      <dgm:spPr/>
      <dgm:t>
        <a:bodyPr/>
        <a:lstStyle/>
        <a:p>
          <a:endParaRPr lang="en-US"/>
        </a:p>
      </dgm:t>
    </dgm:pt>
    <dgm:pt modelId="{CCF191BC-1E0B-40C1-B9D9-BB8F7038205F}" type="pres">
      <dgm:prSet presAssocID="{98F662B4-C687-432E-BA76-073A9307D2C6}" presName="FiveNodes_1_text" presStyleLbl="node1" presStyleIdx="4" presStyleCnt="5">
        <dgm:presLayoutVars>
          <dgm:bulletEnabled val="1"/>
        </dgm:presLayoutVars>
      </dgm:prSet>
      <dgm:spPr/>
      <dgm:t>
        <a:bodyPr/>
        <a:lstStyle/>
        <a:p>
          <a:endParaRPr lang="en-US"/>
        </a:p>
      </dgm:t>
    </dgm:pt>
    <dgm:pt modelId="{2F09A5A7-710F-4C91-AE52-A230CDFDB780}" type="pres">
      <dgm:prSet presAssocID="{98F662B4-C687-432E-BA76-073A9307D2C6}" presName="FiveNodes_2_text" presStyleLbl="node1" presStyleIdx="4" presStyleCnt="5">
        <dgm:presLayoutVars>
          <dgm:bulletEnabled val="1"/>
        </dgm:presLayoutVars>
      </dgm:prSet>
      <dgm:spPr/>
      <dgm:t>
        <a:bodyPr/>
        <a:lstStyle/>
        <a:p>
          <a:endParaRPr lang="en-US"/>
        </a:p>
      </dgm:t>
    </dgm:pt>
    <dgm:pt modelId="{288848AC-27E4-4C59-90C2-72DD48FD855D}" type="pres">
      <dgm:prSet presAssocID="{98F662B4-C687-432E-BA76-073A9307D2C6}" presName="FiveNodes_3_text" presStyleLbl="node1" presStyleIdx="4" presStyleCnt="5">
        <dgm:presLayoutVars>
          <dgm:bulletEnabled val="1"/>
        </dgm:presLayoutVars>
      </dgm:prSet>
      <dgm:spPr/>
      <dgm:t>
        <a:bodyPr/>
        <a:lstStyle/>
        <a:p>
          <a:endParaRPr lang="en-US"/>
        </a:p>
      </dgm:t>
    </dgm:pt>
    <dgm:pt modelId="{BF94F9BD-23E9-4F8D-8029-9D9B031BEF28}" type="pres">
      <dgm:prSet presAssocID="{98F662B4-C687-432E-BA76-073A9307D2C6}" presName="FiveNodes_4_text" presStyleLbl="node1" presStyleIdx="4" presStyleCnt="5">
        <dgm:presLayoutVars>
          <dgm:bulletEnabled val="1"/>
        </dgm:presLayoutVars>
      </dgm:prSet>
      <dgm:spPr/>
      <dgm:t>
        <a:bodyPr/>
        <a:lstStyle/>
        <a:p>
          <a:endParaRPr lang="en-US"/>
        </a:p>
      </dgm:t>
    </dgm:pt>
    <dgm:pt modelId="{E0F18E54-86C2-42BD-9612-C6360D896F6D}" type="pres">
      <dgm:prSet presAssocID="{98F662B4-C687-432E-BA76-073A9307D2C6}" presName="FiveNodes_5_text" presStyleLbl="node1" presStyleIdx="4" presStyleCnt="5">
        <dgm:presLayoutVars>
          <dgm:bulletEnabled val="1"/>
        </dgm:presLayoutVars>
      </dgm:prSet>
      <dgm:spPr/>
      <dgm:t>
        <a:bodyPr/>
        <a:lstStyle/>
        <a:p>
          <a:endParaRPr lang="en-US"/>
        </a:p>
      </dgm:t>
    </dgm:pt>
  </dgm:ptLst>
  <dgm:cxnLst>
    <dgm:cxn modelId="{B1AA7471-81A5-4AC5-B1B3-8BC97D1DA35C}" type="presOf" srcId="{AEE6F193-5D19-4FB1-86D9-52C661284090}" destId="{CCF191BC-1E0B-40C1-B9D9-BB8F7038205F}" srcOrd="1" destOrd="1" presId="urn:microsoft.com/office/officeart/2005/8/layout/vProcess5"/>
    <dgm:cxn modelId="{FF784978-DB2B-495F-B49B-0A4763353DAB}" type="presOf" srcId="{773B2966-0BCC-4F87-B51D-8AD9FA0C1392}" destId="{1F4311F3-D16F-4892-A530-44B17AF1D54A}" srcOrd="0" destOrd="0" presId="urn:microsoft.com/office/officeart/2005/8/layout/vProcess5"/>
    <dgm:cxn modelId="{9CF30B2D-7447-49E5-A147-B8DCEC014FD8}" srcId="{4594166D-9579-4A98-91AF-61DE699DE79E}" destId="{7B00BE4F-07E7-4094-AE9A-1EA7ADAFE998}" srcOrd="0" destOrd="0" parTransId="{D0F54993-E53A-45A9-9047-5D295CFBE422}" sibTransId="{63D1E5F6-5DD6-4A9D-B7CE-69033D53799A}"/>
    <dgm:cxn modelId="{39FE68D5-A3D4-42D0-BC9B-0F712119CE3B}" srcId="{3941C0C4-F782-4AB8-8D7E-B6F2AA1CEE86}" destId="{AEE6F193-5D19-4FB1-86D9-52C661284090}" srcOrd="0" destOrd="0" parTransId="{346A2DD8-1162-4739-B881-81967CFFA0FD}" sibTransId="{EEF45DB7-CFD9-430B-8F09-92DEFDDD5023}"/>
    <dgm:cxn modelId="{C667BA04-5171-42D9-A416-AB45D9CEE6E3}" type="presOf" srcId="{773B2966-0BCC-4F87-B51D-8AD9FA0C1392}" destId="{2F09A5A7-710F-4C91-AE52-A230CDFDB780}" srcOrd="1" destOrd="0" presId="urn:microsoft.com/office/officeart/2005/8/layout/vProcess5"/>
    <dgm:cxn modelId="{633AE4FA-0E76-4654-94D4-872AC0DF5DDC}" type="presOf" srcId="{CC4DDDCE-F30F-4112-9656-67A68DE905E2}" destId="{288848AC-27E4-4C59-90C2-72DD48FD855D}" srcOrd="1" destOrd="0" presId="urn:microsoft.com/office/officeart/2005/8/layout/vProcess5"/>
    <dgm:cxn modelId="{95C56360-5CD9-4F88-B158-FD6C3D89BA11}" type="presOf" srcId="{4594166D-9579-4A98-91AF-61DE699DE79E}" destId="{E0F18E54-86C2-42BD-9612-C6360D896F6D}" srcOrd="1" destOrd="0" presId="urn:microsoft.com/office/officeart/2005/8/layout/vProcess5"/>
    <dgm:cxn modelId="{FA2EFEB9-6598-428E-B519-E2A4D4047982}" type="presOf" srcId="{AEE6F193-5D19-4FB1-86D9-52C661284090}" destId="{F23F8F94-2F3D-42C6-B8E7-4B3B9991F37B}" srcOrd="0" destOrd="1" presId="urn:microsoft.com/office/officeart/2005/8/layout/vProcess5"/>
    <dgm:cxn modelId="{BA9E4137-FC3E-4295-8C25-04FBDB81E5F4}" srcId="{98F662B4-C687-432E-BA76-073A9307D2C6}" destId="{57E336B7-5455-4D93-8A02-619B7664322F}" srcOrd="3" destOrd="0" parTransId="{5FC35A01-4B61-454C-B149-3E1851B66D53}" sibTransId="{05A84F95-99A0-4843-8038-9E3E883F2E4E}"/>
    <dgm:cxn modelId="{ADC21746-AFE5-40EF-9CC4-D974F39A3E79}" srcId="{98F662B4-C687-432E-BA76-073A9307D2C6}" destId="{3941C0C4-F782-4AB8-8D7E-B6F2AA1CEE86}" srcOrd="0" destOrd="0" parTransId="{C1DBA793-5472-43DC-AC8F-F879571846A5}" sibTransId="{2FAF76D3-7EB7-41D0-9223-EF5C5BED3A8A}"/>
    <dgm:cxn modelId="{F62BE8D7-6C06-42D9-982E-0350FFEB78CB}" type="presOf" srcId="{57E336B7-5455-4D93-8A02-619B7664322F}" destId="{BF94F9BD-23E9-4F8D-8029-9D9B031BEF28}" srcOrd="1" destOrd="0" presId="urn:microsoft.com/office/officeart/2005/8/layout/vProcess5"/>
    <dgm:cxn modelId="{A382447A-F5CA-4A8D-B64D-23E40D11A60B}" type="presOf" srcId="{517B0491-4234-4A59-9023-F501541EAAAE}" destId="{4BBFCD63-8076-48DA-8C71-6FF3C7B1FCFD}" srcOrd="0" destOrd="0" presId="urn:microsoft.com/office/officeart/2005/8/layout/vProcess5"/>
    <dgm:cxn modelId="{1662C318-BCC1-4201-8236-36E91465B928}" type="presOf" srcId="{5C6EBAC7-14EC-4B85-B3E3-E4502F6907C8}" destId="{1F5D61E4-2876-4055-807B-B6BDAB20C3B1}" srcOrd="0" destOrd="0" presId="urn:microsoft.com/office/officeart/2005/8/layout/vProcess5"/>
    <dgm:cxn modelId="{0CE46A96-55C8-42F3-92FC-97A221995137}" type="presOf" srcId="{57E336B7-5455-4D93-8A02-619B7664322F}" destId="{4940E7BA-B24C-4816-A604-88E20069BEE2}" srcOrd="0" destOrd="0" presId="urn:microsoft.com/office/officeart/2005/8/layout/vProcess5"/>
    <dgm:cxn modelId="{8D84B72D-1FB6-48EE-BDA0-453C31F25511}" type="presOf" srcId="{7B00BE4F-07E7-4094-AE9A-1EA7ADAFE998}" destId="{61898164-080C-4921-B0F4-B46055E0530C}" srcOrd="0" destOrd="1" presId="urn:microsoft.com/office/officeart/2005/8/layout/vProcess5"/>
    <dgm:cxn modelId="{0C910CD2-8835-4A14-83CA-21852278482C}" type="presOf" srcId="{98F662B4-C687-432E-BA76-073A9307D2C6}" destId="{18B9E175-257A-4823-A528-61804A8AE8C6}" srcOrd="0" destOrd="0" presId="urn:microsoft.com/office/officeart/2005/8/layout/vProcess5"/>
    <dgm:cxn modelId="{95BFCF5F-EAB5-4400-A586-BEA5A2CAA152}" srcId="{98F662B4-C687-432E-BA76-073A9307D2C6}" destId="{4594166D-9579-4A98-91AF-61DE699DE79E}" srcOrd="4" destOrd="0" parTransId="{8D8EB973-D0E5-4FBE-B5F7-99FC245300C6}" sibTransId="{428C3AFB-F4FE-4FDD-8D63-A74CC2BF4D3E}"/>
    <dgm:cxn modelId="{479A29ED-9BFF-4548-BBE7-AA595A68ECFD}" srcId="{98F662B4-C687-432E-BA76-073A9307D2C6}" destId="{773B2966-0BCC-4F87-B51D-8AD9FA0C1392}" srcOrd="1" destOrd="0" parTransId="{FBEE4139-2B90-42A2-8A14-1C0ECB3571C8}" sibTransId="{5C6EBAC7-14EC-4B85-B3E3-E4502F6907C8}"/>
    <dgm:cxn modelId="{18730DB0-DBDD-41EE-9553-A35C470FA090}" type="presOf" srcId="{2FAF76D3-7EB7-41D0-9223-EF5C5BED3A8A}" destId="{2C1212E8-2000-434B-AAE4-6EB2F5A06430}" srcOrd="0" destOrd="0" presId="urn:microsoft.com/office/officeart/2005/8/layout/vProcess5"/>
    <dgm:cxn modelId="{33642C29-2583-450C-A864-302CA120EBC0}" type="presOf" srcId="{05A84F95-99A0-4843-8038-9E3E883F2E4E}" destId="{EC6AF2A3-761A-4701-B970-CBA21C5ABD53}" srcOrd="0" destOrd="0" presId="urn:microsoft.com/office/officeart/2005/8/layout/vProcess5"/>
    <dgm:cxn modelId="{4B69C07C-EACC-4885-9885-2F1F83214B97}" type="presOf" srcId="{4594166D-9579-4A98-91AF-61DE699DE79E}" destId="{61898164-080C-4921-B0F4-B46055E0530C}" srcOrd="0" destOrd="0" presId="urn:microsoft.com/office/officeart/2005/8/layout/vProcess5"/>
    <dgm:cxn modelId="{02EA95E8-95CE-4F58-AF7E-0D2D0E3267BE}" type="presOf" srcId="{CC4DDDCE-F30F-4112-9656-67A68DE905E2}" destId="{E5C0BE23-C32D-4843-B168-7F8DEE804351}" srcOrd="0" destOrd="0" presId="urn:microsoft.com/office/officeart/2005/8/layout/vProcess5"/>
    <dgm:cxn modelId="{390F5630-C23C-443B-BA51-1BD29D7B51C8}" type="presOf" srcId="{7B00BE4F-07E7-4094-AE9A-1EA7ADAFE998}" destId="{E0F18E54-86C2-42BD-9612-C6360D896F6D}" srcOrd="1" destOrd="1" presId="urn:microsoft.com/office/officeart/2005/8/layout/vProcess5"/>
    <dgm:cxn modelId="{4EBB64F5-4808-4585-912C-5781DF36A5F2}" type="presOf" srcId="{3941C0C4-F782-4AB8-8D7E-B6F2AA1CEE86}" destId="{CCF191BC-1E0B-40C1-B9D9-BB8F7038205F}" srcOrd="1" destOrd="0" presId="urn:microsoft.com/office/officeart/2005/8/layout/vProcess5"/>
    <dgm:cxn modelId="{1AA4AB95-D57D-4F02-8CD1-167CBD7E0296}" type="presOf" srcId="{3941C0C4-F782-4AB8-8D7E-B6F2AA1CEE86}" destId="{F23F8F94-2F3D-42C6-B8E7-4B3B9991F37B}" srcOrd="0" destOrd="0" presId="urn:microsoft.com/office/officeart/2005/8/layout/vProcess5"/>
    <dgm:cxn modelId="{450A75BA-CDF4-4995-AE6C-FC3213053CAB}" srcId="{98F662B4-C687-432E-BA76-073A9307D2C6}" destId="{CC4DDDCE-F30F-4112-9656-67A68DE905E2}" srcOrd="2" destOrd="0" parTransId="{B8F502DC-3E99-4E92-ACCD-0B50579B117E}" sibTransId="{517B0491-4234-4A59-9023-F501541EAAAE}"/>
    <dgm:cxn modelId="{59F9A624-7C3C-476A-AA50-DC9CBE4F5CE7}" type="presParOf" srcId="{18B9E175-257A-4823-A528-61804A8AE8C6}" destId="{6A6F99C2-AD5D-44D9-8F2A-E62BC959F2BC}" srcOrd="0" destOrd="0" presId="urn:microsoft.com/office/officeart/2005/8/layout/vProcess5"/>
    <dgm:cxn modelId="{97A385EA-DCD2-4401-9EAE-384A902A3B43}" type="presParOf" srcId="{18B9E175-257A-4823-A528-61804A8AE8C6}" destId="{F23F8F94-2F3D-42C6-B8E7-4B3B9991F37B}" srcOrd="1" destOrd="0" presId="urn:microsoft.com/office/officeart/2005/8/layout/vProcess5"/>
    <dgm:cxn modelId="{4422D5D8-3B1A-49E9-A3B6-102B71B5FEA0}" type="presParOf" srcId="{18B9E175-257A-4823-A528-61804A8AE8C6}" destId="{1F4311F3-D16F-4892-A530-44B17AF1D54A}" srcOrd="2" destOrd="0" presId="urn:microsoft.com/office/officeart/2005/8/layout/vProcess5"/>
    <dgm:cxn modelId="{89C1DFC5-C624-4A48-A743-49A02BFF8E66}" type="presParOf" srcId="{18B9E175-257A-4823-A528-61804A8AE8C6}" destId="{E5C0BE23-C32D-4843-B168-7F8DEE804351}" srcOrd="3" destOrd="0" presId="urn:microsoft.com/office/officeart/2005/8/layout/vProcess5"/>
    <dgm:cxn modelId="{EF1DE200-62BE-40E6-8D50-94CD6DBEAB5E}" type="presParOf" srcId="{18B9E175-257A-4823-A528-61804A8AE8C6}" destId="{4940E7BA-B24C-4816-A604-88E20069BEE2}" srcOrd="4" destOrd="0" presId="urn:microsoft.com/office/officeart/2005/8/layout/vProcess5"/>
    <dgm:cxn modelId="{BF4A2F13-DED9-46CD-8052-561BFCEB61D6}" type="presParOf" srcId="{18B9E175-257A-4823-A528-61804A8AE8C6}" destId="{61898164-080C-4921-B0F4-B46055E0530C}" srcOrd="5" destOrd="0" presId="urn:microsoft.com/office/officeart/2005/8/layout/vProcess5"/>
    <dgm:cxn modelId="{4A8843A3-0ABA-4CB1-A905-AE8ED367560B}" type="presParOf" srcId="{18B9E175-257A-4823-A528-61804A8AE8C6}" destId="{2C1212E8-2000-434B-AAE4-6EB2F5A06430}" srcOrd="6" destOrd="0" presId="urn:microsoft.com/office/officeart/2005/8/layout/vProcess5"/>
    <dgm:cxn modelId="{CC7547B7-65BB-4413-880A-B9B343906A1C}" type="presParOf" srcId="{18B9E175-257A-4823-A528-61804A8AE8C6}" destId="{1F5D61E4-2876-4055-807B-B6BDAB20C3B1}" srcOrd="7" destOrd="0" presId="urn:microsoft.com/office/officeart/2005/8/layout/vProcess5"/>
    <dgm:cxn modelId="{BD12C356-BBDA-4162-8201-E2C02B72DCB1}" type="presParOf" srcId="{18B9E175-257A-4823-A528-61804A8AE8C6}" destId="{4BBFCD63-8076-48DA-8C71-6FF3C7B1FCFD}" srcOrd="8" destOrd="0" presId="urn:microsoft.com/office/officeart/2005/8/layout/vProcess5"/>
    <dgm:cxn modelId="{891538D4-06C1-4F5A-9016-80FD621A227A}" type="presParOf" srcId="{18B9E175-257A-4823-A528-61804A8AE8C6}" destId="{EC6AF2A3-761A-4701-B970-CBA21C5ABD53}" srcOrd="9" destOrd="0" presId="urn:microsoft.com/office/officeart/2005/8/layout/vProcess5"/>
    <dgm:cxn modelId="{F9425AE7-FF4F-447B-B4DA-A8069BFD4B7D}" type="presParOf" srcId="{18B9E175-257A-4823-A528-61804A8AE8C6}" destId="{CCF191BC-1E0B-40C1-B9D9-BB8F7038205F}" srcOrd="10" destOrd="0" presId="urn:microsoft.com/office/officeart/2005/8/layout/vProcess5"/>
    <dgm:cxn modelId="{34BEC441-4550-4735-B4D6-55FB6F900EFA}" type="presParOf" srcId="{18B9E175-257A-4823-A528-61804A8AE8C6}" destId="{2F09A5A7-710F-4C91-AE52-A230CDFDB780}" srcOrd="11" destOrd="0" presId="urn:microsoft.com/office/officeart/2005/8/layout/vProcess5"/>
    <dgm:cxn modelId="{13AFE55D-498D-40A3-B639-4E138228665E}" type="presParOf" srcId="{18B9E175-257A-4823-A528-61804A8AE8C6}" destId="{288848AC-27E4-4C59-90C2-72DD48FD855D}" srcOrd="12" destOrd="0" presId="urn:microsoft.com/office/officeart/2005/8/layout/vProcess5"/>
    <dgm:cxn modelId="{62D6D660-16AE-4716-88AB-2ACFAE151C17}" type="presParOf" srcId="{18B9E175-257A-4823-A528-61804A8AE8C6}" destId="{BF94F9BD-23E9-4F8D-8029-9D9B031BEF28}" srcOrd="13" destOrd="0" presId="urn:microsoft.com/office/officeart/2005/8/layout/vProcess5"/>
    <dgm:cxn modelId="{FC35909C-CA9D-4E17-9578-169C20B043C5}" type="presParOf" srcId="{18B9E175-257A-4823-A528-61804A8AE8C6}" destId="{E0F18E54-86C2-42BD-9612-C6360D896F6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D78D97-03E1-46B9-AA6B-FB5947D06836}"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B6ED8D12-730C-4EC9-95D7-68C66394EADB}">
      <dgm:prSet phldrT="[Text]" custT="1"/>
      <dgm:spPr>
        <a:solidFill>
          <a:schemeClr val="accent3">
            <a:lumMod val="20000"/>
            <a:lumOff val="80000"/>
          </a:schemeClr>
        </a:solidFill>
      </dgm:spPr>
      <dgm:t>
        <a:bodyPr/>
        <a:lstStyle/>
        <a:p>
          <a:r>
            <a:rPr lang="en-US" sz="2800" b="1" dirty="0">
              <a:solidFill>
                <a:srgbClr val="002060"/>
              </a:solidFill>
            </a:rPr>
            <a:t>Screen-film</a:t>
          </a:r>
        </a:p>
      </dgm:t>
    </dgm:pt>
    <dgm:pt modelId="{3171AD48-8F3C-4CB3-8A2E-B98476AB1DC7}" type="parTrans" cxnId="{5ED01575-B314-4F1A-AFEA-6DBC619744C7}">
      <dgm:prSet/>
      <dgm:spPr/>
      <dgm:t>
        <a:bodyPr/>
        <a:lstStyle/>
        <a:p>
          <a:endParaRPr lang="en-US"/>
        </a:p>
      </dgm:t>
    </dgm:pt>
    <dgm:pt modelId="{A3859AC2-63B6-4C6B-B955-3C4C7D7B0276}" type="sibTrans" cxnId="{5ED01575-B314-4F1A-AFEA-6DBC619744C7}">
      <dgm:prSet/>
      <dgm:spPr/>
      <dgm:t>
        <a:bodyPr/>
        <a:lstStyle/>
        <a:p>
          <a:endParaRPr lang="en-US"/>
        </a:p>
      </dgm:t>
    </dgm:pt>
    <dgm:pt modelId="{F5486D04-04AA-4F09-A5AB-7B23E6C94FCB}">
      <dgm:prSet phldrT="[Text]">
        <dgm:style>
          <a:lnRef idx="2">
            <a:schemeClr val="accent4"/>
          </a:lnRef>
          <a:fillRef idx="1">
            <a:schemeClr val="lt1"/>
          </a:fillRef>
          <a:effectRef idx="0">
            <a:schemeClr val="accent4"/>
          </a:effectRef>
          <a:fontRef idx="minor">
            <a:schemeClr val="dk1"/>
          </a:fontRef>
        </dgm:style>
      </dgm:prSet>
      <dgm:spPr>
        <a:ln>
          <a:solidFill>
            <a:schemeClr val="bg2">
              <a:lumMod val="60000"/>
              <a:lumOff val="40000"/>
            </a:schemeClr>
          </a:solidFill>
        </a:ln>
      </dgm:spPr>
      <dgm:t>
        <a:bodyPr/>
        <a:lstStyle/>
        <a:p>
          <a:r>
            <a:rPr lang="en-US" dirty="0"/>
            <a:t>Wide dynamic range </a:t>
          </a:r>
        </a:p>
      </dgm:t>
    </dgm:pt>
    <dgm:pt modelId="{544E9C8F-45A4-4870-8039-20D519C1E6D2}" type="parTrans" cxnId="{167F38CC-EC84-487B-B865-BBD048879F95}">
      <dgm:prSet/>
      <dgm:spPr/>
      <dgm:t>
        <a:bodyPr/>
        <a:lstStyle/>
        <a:p>
          <a:endParaRPr lang="en-US"/>
        </a:p>
      </dgm:t>
    </dgm:pt>
    <dgm:pt modelId="{33CC979C-B7C9-446C-AC8F-BA4AD0F871E4}" type="sibTrans" cxnId="{167F38CC-EC84-487B-B865-BBD048879F95}">
      <dgm:prSet/>
      <dgm:spPr/>
      <dgm:t>
        <a:bodyPr/>
        <a:lstStyle/>
        <a:p>
          <a:endParaRPr lang="en-US"/>
        </a:p>
      </dgm:t>
    </dgm:pt>
    <dgm:pt modelId="{FBCEADE1-4E93-4AD9-A853-79E0CC446DC5}">
      <dgm:prSet>
        <dgm:style>
          <a:lnRef idx="2">
            <a:schemeClr val="accent3"/>
          </a:lnRef>
          <a:fillRef idx="1">
            <a:schemeClr val="lt1"/>
          </a:fillRef>
          <a:effectRef idx="0">
            <a:schemeClr val="accent3"/>
          </a:effectRef>
          <a:fontRef idx="minor">
            <a:schemeClr val="dk1"/>
          </a:fontRef>
        </dgm:style>
      </dgm:prSet>
      <dgm:spPr/>
      <dgm:t>
        <a:bodyPr/>
        <a:lstStyle/>
        <a:p>
          <a:r>
            <a:rPr lang="en-US" dirty="0"/>
            <a:t>Short dynamic range</a:t>
          </a:r>
        </a:p>
      </dgm:t>
    </dgm:pt>
    <dgm:pt modelId="{DC214802-5A0D-46B8-A2FF-AF037C3D52B4}" type="parTrans" cxnId="{6FB6A8DA-C821-4178-B804-94909BAAF5C3}">
      <dgm:prSet/>
      <dgm:spPr/>
      <dgm:t>
        <a:bodyPr/>
        <a:lstStyle/>
        <a:p>
          <a:endParaRPr lang="en-US"/>
        </a:p>
      </dgm:t>
    </dgm:pt>
    <dgm:pt modelId="{5FD1B1CC-9C51-4112-9A47-8DCAEF91DC2A}" type="sibTrans" cxnId="{6FB6A8DA-C821-4178-B804-94909BAAF5C3}">
      <dgm:prSet/>
      <dgm:spPr/>
      <dgm:t>
        <a:bodyPr/>
        <a:lstStyle/>
        <a:p>
          <a:endParaRPr lang="en-US"/>
        </a:p>
      </dgm:t>
    </dgm:pt>
    <dgm:pt modelId="{0BB7900E-5FC9-43EA-99D4-4D063D1B2EBF}">
      <dgm:prSet>
        <dgm:style>
          <a:lnRef idx="2">
            <a:schemeClr val="accent3"/>
          </a:lnRef>
          <a:fillRef idx="1">
            <a:schemeClr val="lt1"/>
          </a:fillRef>
          <a:effectRef idx="0">
            <a:schemeClr val="accent3"/>
          </a:effectRef>
          <a:fontRef idx="minor">
            <a:schemeClr val="dk1"/>
          </a:fontRef>
        </dgm:style>
      </dgm:prSet>
      <dgm:spPr/>
      <dgm:t>
        <a:bodyPr/>
        <a:lstStyle/>
        <a:p>
          <a:r>
            <a:rPr lang="en-US" dirty="0"/>
            <a:t>Processing </a:t>
          </a:r>
          <a:r>
            <a:rPr lang="en-US" dirty="0" smtClean="0"/>
            <a:t>time – 5 to 10 minutes </a:t>
          </a:r>
          <a:endParaRPr lang="en-US" dirty="0"/>
        </a:p>
      </dgm:t>
    </dgm:pt>
    <dgm:pt modelId="{AC77D8E1-0588-4F94-9C89-14BC82F2BB01}" type="parTrans" cxnId="{1132A541-69F7-4E51-89B8-CA8498B30F25}">
      <dgm:prSet/>
      <dgm:spPr/>
      <dgm:t>
        <a:bodyPr/>
        <a:lstStyle/>
        <a:p>
          <a:endParaRPr lang="en-US"/>
        </a:p>
      </dgm:t>
    </dgm:pt>
    <dgm:pt modelId="{947434D5-099E-4224-965C-20BED00EFBCE}" type="sibTrans" cxnId="{1132A541-69F7-4E51-89B8-CA8498B30F25}">
      <dgm:prSet/>
      <dgm:spPr/>
      <dgm:t>
        <a:bodyPr/>
        <a:lstStyle/>
        <a:p>
          <a:endParaRPr lang="en-US"/>
        </a:p>
      </dgm:t>
    </dgm:pt>
    <dgm:pt modelId="{5663FC4F-DC3E-4232-BCF6-85A4B60FA70A}">
      <dgm:prSet>
        <dgm:style>
          <a:lnRef idx="2">
            <a:schemeClr val="accent3"/>
          </a:lnRef>
          <a:fillRef idx="1">
            <a:schemeClr val="lt1"/>
          </a:fillRef>
          <a:effectRef idx="0">
            <a:schemeClr val="accent3"/>
          </a:effectRef>
          <a:fontRef idx="minor">
            <a:schemeClr val="dk1"/>
          </a:fontRef>
        </dgm:style>
      </dgm:prSet>
      <dgm:spPr/>
      <dgm:t>
        <a:bodyPr/>
        <a:lstStyle/>
        <a:p>
          <a:r>
            <a:rPr lang="en-US" dirty="0"/>
            <a:t>Large amount of physical storage space</a:t>
          </a:r>
        </a:p>
      </dgm:t>
    </dgm:pt>
    <dgm:pt modelId="{78B1C06D-F688-416F-935F-92690AA13F52}" type="parTrans" cxnId="{C3D6772F-A46B-4D51-995A-D7C1A27374E1}">
      <dgm:prSet/>
      <dgm:spPr/>
      <dgm:t>
        <a:bodyPr/>
        <a:lstStyle/>
        <a:p>
          <a:endParaRPr lang="en-US"/>
        </a:p>
      </dgm:t>
    </dgm:pt>
    <dgm:pt modelId="{BCD42576-7F2F-43B8-97AE-1F1D611F90F5}" type="sibTrans" cxnId="{C3D6772F-A46B-4D51-995A-D7C1A27374E1}">
      <dgm:prSet/>
      <dgm:spPr/>
      <dgm:t>
        <a:bodyPr/>
        <a:lstStyle/>
        <a:p>
          <a:endParaRPr lang="en-US"/>
        </a:p>
      </dgm:t>
    </dgm:pt>
    <dgm:pt modelId="{6AEC27B0-2143-4CDB-872C-7A93D542897F}">
      <dgm:prSet>
        <dgm:style>
          <a:lnRef idx="2">
            <a:schemeClr val="accent3"/>
          </a:lnRef>
          <a:fillRef idx="1">
            <a:schemeClr val="lt1"/>
          </a:fillRef>
          <a:effectRef idx="0">
            <a:schemeClr val="accent3"/>
          </a:effectRef>
          <a:fontRef idx="minor">
            <a:schemeClr val="dk1"/>
          </a:fontRef>
        </dgm:style>
      </dgm:prSet>
      <dgm:spPr/>
      <dgm:t>
        <a:bodyPr/>
        <a:lstStyle/>
        <a:p>
          <a:r>
            <a:rPr lang="en-US" dirty="0"/>
            <a:t>Must be physically transferred; only one place at a time</a:t>
          </a:r>
        </a:p>
      </dgm:t>
    </dgm:pt>
    <dgm:pt modelId="{638748C6-0675-4C92-8B2A-62C19EC17DD3}" type="parTrans" cxnId="{892E344F-0046-4BB9-A2A8-4E4E68B291A1}">
      <dgm:prSet/>
      <dgm:spPr/>
      <dgm:t>
        <a:bodyPr/>
        <a:lstStyle/>
        <a:p>
          <a:endParaRPr lang="en-US"/>
        </a:p>
      </dgm:t>
    </dgm:pt>
    <dgm:pt modelId="{A764AB2E-E2C6-4E8A-83A9-FED2E14E11D8}" type="sibTrans" cxnId="{892E344F-0046-4BB9-A2A8-4E4E68B291A1}">
      <dgm:prSet/>
      <dgm:spPr/>
      <dgm:t>
        <a:bodyPr/>
        <a:lstStyle/>
        <a:p>
          <a:endParaRPr lang="en-US"/>
        </a:p>
      </dgm:t>
    </dgm:pt>
    <dgm:pt modelId="{CACDE3E3-0C53-4983-9BF8-3BDA626A1C49}">
      <dgm:prSet>
        <dgm:style>
          <a:lnRef idx="2">
            <a:schemeClr val="accent3"/>
          </a:lnRef>
          <a:fillRef idx="1">
            <a:schemeClr val="lt1"/>
          </a:fillRef>
          <a:effectRef idx="0">
            <a:schemeClr val="accent3"/>
          </a:effectRef>
          <a:fontRef idx="minor">
            <a:schemeClr val="dk1"/>
          </a:fontRef>
        </dgm:style>
      </dgm:prSet>
      <dgm:spPr/>
      <dgm:t>
        <a:bodyPr/>
        <a:lstStyle/>
        <a:p>
          <a:r>
            <a:rPr lang="en-US" dirty="0"/>
            <a:t>No tools for advanced image review</a:t>
          </a:r>
        </a:p>
      </dgm:t>
    </dgm:pt>
    <dgm:pt modelId="{B665176D-693F-4B1F-8716-575BCEFAD55D}" type="parTrans" cxnId="{AADDDA8A-FCC1-42D9-9762-616C72F5A452}">
      <dgm:prSet/>
      <dgm:spPr/>
      <dgm:t>
        <a:bodyPr/>
        <a:lstStyle/>
        <a:p>
          <a:endParaRPr lang="en-US"/>
        </a:p>
      </dgm:t>
    </dgm:pt>
    <dgm:pt modelId="{5ED6A4BD-769D-49EF-A981-859EC464552A}" type="sibTrans" cxnId="{AADDDA8A-FCC1-42D9-9762-616C72F5A452}">
      <dgm:prSet/>
      <dgm:spPr/>
      <dgm:t>
        <a:bodyPr/>
        <a:lstStyle/>
        <a:p>
          <a:endParaRPr lang="en-US"/>
        </a:p>
      </dgm:t>
    </dgm:pt>
    <dgm:pt modelId="{4B35DC4E-97B7-470C-A76C-C354333B45A1}">
      <dgm:prSet custT="1"/>
      <dgm:spPr>
        <a:solidFill>
          <a:schemeClr val="bg2">
            <a:lumMod val="20000"/>
            <a:lumOff val="80000"/>
          </a:schemeClr>
        </a:solidFill>
      </dgm:spPr>
      <dgm:t>
        <a:bodyPr/>
        <a:lstStyle/>
        <a:p>
          <a:r>
            <a:rPr lang="en-US" sz="2800" b="1" dirty="0">
              <a:solidFill>
                <a:srgbClr val="002060"/>
              </a:solidFill>
            </a:rPr>
            <a:t>Full field </a:t>
          </a:r>
          <a:r>
            <a:rPr lang="en-US" sz="2800" b="1" dirty="0" smtClean="0">
              <a:solidFill>
                <a:srgbClr val="002060"/>
              </a:solidFill>
            </a:rPr>
            <a:t>digital </a:t>
          </a:r>
          <a:endParaRPr lang="en-US" sz="2800" b="1" dirty="0">
            <a:solidFill>
              <a:srgbClr val="002060"/>
            </a:solidFill>
          </a:endParaRPr>
        </a:p>
      </dgm:t>
    </dgm:pt>
    <dgm:pt modelId="{0E05F04C-7070-4BCB-B492-06F2DC74D7D5}" type="parTrans" cxnId="{B015E1F4-A20D-417F-9CB4-4DBCE0475D45}">
      <dgm:prSet/>
      <dgm:spPr/>
      <dgm:t>
        <a:bodyPr/>
        <a:lstStyle/>
        <a:p>
          <a:endParaRPr lang="en-US"/>
        </a:p>
      </dgm:t>
    </dgm:pt>
    <dgm:pt modelId="{261A1E56-DB35-42BA-A4C8-EF4A857C42EC}" type="sibTrans" cxnId="{B015E1F4-A20D-417F-9CB4-4DBCE0475D45}">
      <dgm:prSet/>
      <dgm:spPr/>
      <dgm:t>
        <a:bodyPr/>
        <a:lstStyle/>
        <a:p>
          <a:endParaRPr lang="en-US"/>
        </a:p>
      </dgm:t>
    </dgm:pt>
    <dgm:pt modelId="{F3C5DBBD-2790-4ECD-B8E0-693EDB3814C5}">
      <dgm:prSet>
        <dgm:style>
          <a:lnRef idx="2">
            <a:schemeClr val="accent4"/>
          </a:lnRef>
          <a:fillRef idx="1">
            <a:schemeClr val="lt1"/>
          </a:fillRef>
          <a:effectRef idx="0">
            <a:schemeClr val="accent4"/>
          </a:effectRef>
          <a:fontRef idx="minor">
            <a:schemeClr val="dk1"/>
          </a:fontRef>
        </dgm:style>
      </dgm:prSet>
      <dgm:spPr>
        <a:ln>
          <a:solidFill>
            <a:schemeClr val="bg2">
              <a:lumMod val="60000"/>
              <a:lumOff val="40000"/>
            </a:schemeClr>
          </a:solidFill>
        </a:ln>
      </dgm:spPr>
      <dgm:t>
        <a:bodyPr/>
        <a:lstStyle/>
        <a:p>
          <a:r>
            <a:rPr lang="en-US" dirty="0"/>
            <a:t>No processing </a:t>
          </a:r>
          <a:r>
            <a:rPr lang="en-US" dirty="0" smtClean="0"/>
            <a:t>time</a:t>
          </a:r>
          <a:endParaRPr lang="en-US" dirty="0"/>
        </a:p>
      </dgm:t>
    </dgm:pt>
    <dgm:pt modelId="{4E297DDD-FE09-4533-B3F2-B8687AF32C18}" type="parTrans" cxnId="{1CE72B17-50BF-4D5D-A2CC-186639C8C225}">
      <dgm:prSet/>
      <dgm:spPr/>
      <dgm:t>
        <a:bodyPr/>
        <a:lstStyle/>
        <a:p>
          <a:endParaRPr lang="en-US"/>
        </a:p>
      </dgm:t>
    </dgm:pt>
    <dgm:pt modelId="{A20E217D-499B-4B5D-B917-DF81FBAF8412}" type="sibTrans" cxnId="{1CE72B17-50BF-4D5D-A2CC-186639C8C225}">
      <dgm:prSet/>
      <dgm:spPr/>
      <dgm:t>
        <a:bodyPr/>
        <a:lstStyle/>
        <a:p>
          <a:endParaRPr lang="en-US"/>
        </a:p>
      </dgm:t>
    </dgm:pt>
    <dgm:pt modelId="{206B5370-1D63-464D-9111-5515BCF8CAD2}">
      <dgm:prSet>
        <dgm:style>
          <a:lnRef idx="2">
            <a:schemeClr val="accent4"/>
          </a:lnRef>
          <a:fillRef idx="1">
            <a:schemeClr val="lt1"/>
          </a:fillRef>
          <a:effectRef idx="0">
            <a:schemeClr val="accent4"/>
          </a:effectRef>
          <a:fontRef idx="minor">
            <a:schemeClr val="dk1"/>
          </a:fontRef>
        </dgm:style>
      </dgm:prSet>
      <dgm:spPr>
        <a:ln>
          <a:solidFill>
            <a:schemeClr val="bg2">
              <a:lumMod val="60000"/>
              <a:lumOff val="40000"/>
            </a:schemeClr>
          </a:solidFill>
        </a:ln>
      </dgm:spPr>
      <dgm:t>
        <a:bodyPr/>
        <a:lstStyle/>
        <a:p>
          <a:r>
            <a:rPr lang="en-US" dirty="0"/>
            <a:t>No physical storage space </a:t>
          </a:r>
          <a:r>
            <a:rPr lang="en-US" dirty="0" smtClean="0"/>
            <a:t>required – archive only</a:t>
          </a:r>
          <a:endParaRPr lang="en-US" dirty="0"/>
        </a:p>
      </dgm:t>
    </dgm:pt>
    <dgm:pt modelId="{30EB8E6F-C398-458A-A03E-7FF017D3F0B4}" type="parTrans" cxnId="{9C2A20E0-8195-4ECB-858D-486D9241C0BD}">
      <dgm:prSet/>
      <dgm:spPr/>
      <dgm:t>
        <a:bodyPr/>
        <a:lstStyle/>
        <a:p>
          <a:endParaRPr lang="en-US"/>
        </a:p>
      </dgm:t>
    </dgm:pt>
    <dgm:pt modelId="{392DF76D-0C8F-4E98-A4C3-672626198307}" type="sibTrans" cxnId="{9C2A20E0-8195-4ECB-858D-486D9241C0BD}">
      <dgm:prSet/>
      <dgm:spPr/>
      <dgm:t>
        <a:bodyPr/>
        <a:lstStyle/>
        <a:p>
          <a:endParaRPr lang="en-US"/>
        </a:p>
      </dgm:t>
    </dgm:pt>
    <dgm:pt modelId="{F6334A87-1A8B-47B0-A097-FBE699484865}">
      <dgm:prSet>
        <dgm:style>
          <a:lnRef idx="2">
            <a:schemeClr val="accent4"/>
          </a:lnRef>
          <a:fillRef idx="1">
            <a:schemeClr val="lt1"/>
          </a:fillRef>
          <a:effectRef idx="0">
            <a:schemeClr val="accent4"/>
          </a:effectRef>
          <a:fontRef idx="minor">
            <a:schemeClr val="dk1"/>
          </a:fontRef>
        </dgm:style>
      </dgm:prSet>
      <dgm:spPr>
        <a:ln>
          <a:solidFill>
            <a:schemeClr val="bg2">
              <a:lumMod val="60000"/>
              <a:lumOff val="40000"/>
            </a:schemeClr>
          </a:solidFill>
        </a:ln>
      </dgm:spPr>
      <dgm:t>
        <a:bodyPr/>
        <a:lstStyle/>
        <a:p>
          <a:r>
            <a:rPr lang="en-US" dirty="0"/>
            <a:t>Images may be transferred to multiple locations electronically</a:t>
          </a:r>
        </a:p>
      </dgm:t>
    </dgm:pt>
    <dgm:pt modelId="{DB8699E6-A411-4F3C-8BEE-4A0723441B78}" type="parTrans" cxnId="{05DDD6DD-B7C8-4FB4-B19D-4DBDACE13ADF}">
      <dgm:prSet/>
      <dgm:spPr/>
      <dgm:t>
        <a:bodyPr/>
        <a:lstStyle/>
        <a:p>
          <a:endParaRPr lang="en-US"/>
        </a:p>
      </dgm:t>
    </dgm:pt>
    <dgm:pt modelId="{B148AD9C-EACD-4357-B6B4-62680006CB94}" type="sibTrans" cxnId="{05DDD6DD-B7C8-4FB4-B19D-4DBDACE13ADF}">
      <dgm:prSet/>
      <dgm:spPr/>
      <dgm:t>
        <a:bodyPr/>
        <a:lstStyle/>
        <a:p>
          <a:endParaRPr lang="en-US"/>
        </a:p>
      </dgm:t>
    </dgm:pt>
    <dgm:pt modelId="{D6FB7E06-43A7-439A-92CD-BF7E19E27673}">
      <dgm:prSet>
        <dgm:style>
          <a:lnRef idx="2">
            <a:schemeClr val="accent4"/>
          </a:lnRef>
          <a:fillRef idx="1">
            <a:schemeClr val="lt1"/>
          </a:fillRef>
          <a:effectRef idx="0">
            <a:schemeClr val="accent4"/>
          </a:effectRef>
          <a:fontRef idx="minor">
            <a:schemeClr val="dk1"/>
          </a:fontRef>
        </dgm:style>
      </dgm:prSet>
      <dgm:spPr>
        <a:ln>
          <a:solidFill>
            <a:schemeClr val="bg2">
              <a:lumMod val="60000"/>
              <a:lumOff val="40000"/>
            </a:schemeClr>
          </a:solidFill>
        </a:ln>
      </dgm:spPr>
      <dgm:t>
        <a:bodyPr/>
        <a:lstStyle/>
        <a:p>
          <a:r>
            <a:rPr lang="en-US" dirty="0"/>
            <a:t>Multiple image manipulation tools</a:t>
          </a:r>
        </a:p>
      </dgm:t>
    </dgm:pt>
    <dgm:pt modelId="{413412C0-FF2A-4BE0-AC8C-27A028AFE365}" type="parTrans" cxnId="{189313DC-20EA-4706-A18A-4AFBB820FD70}">
      <dgm:prSet/>
      <dgm:spPr/>
      <dgm:t>
        <a:bodyPr/>
        <a:lstStyle/>
        <a:p>
          <a:endParaRPr lang="en-US"/>
        </a:p>
      </dgm:t>
    </dgm:pt>
    <dgm:pt modelId="{21C15795-1CCC-4FA9-9243-F98FF2B5B2DC}" type="sibTrans" cxnId="{189313DC-20EA-4706-A18A-4AFBB820FD70}">
      <dgm:prSet/>
      <dgm:spPr/>
      <dgm:t>
        <a:bodyPr/>
        <a:lstStyle/>
        <a:p>
          <a:endParaRPr lang="en-US"/>
        </a:p>
      </dgm:t>
    </dgm:pt>
    <dgm:pt modelId="{B313B6EA-0F85-461C-AC1A-CEBAB8837914}" type="pres">
      <dgm:prSet presAssocID="{D1D78D97-03E1-46B9-AA6B-FB5947D06836}" presName="theList" presStyleCnt="0">
        <dgm:presLayoutVars>
          <dgm:dir/>
          <dgm:animLvl val="lvl"/>
          <dgm:resizeHandles val="exact"/>
        </dgm:presLayoutVars>
      </dgm:prSet>
      <dgm:spPr/>
      <dgm:t>
        <a:bodyPr/>
        <a:lstStyle/>
        <a:p>
          <a:endParaRPr lang="en-US"/>
        </a:p>
      </dgm:t>
    </dgm:pt>
    <dgm:pt modelId="{888B3467-9459-4D44-8DBC-DEFF17E3B911}" type="pres">
      <dgm:prSet presAssocID="{B6ED8D12-730C-4EC9-95D7-68C66394EADB}" presName="compNode" presStyleCnt="0"/>
      <dgm:spPr/>
    </dgm:pt>
    <dgm:pt modelId="{D68FFBDD-C30C-428F-B669-A3ADDB78F6E7}" type="pres">
      <dgm:prSet presAssocID="{B6ED8D12-730C-4EC9-95D7-68C66394EADB}" presName="aNode" presStyleLbl="bgShp" presStyleIdx="0" presStyleCnt="2"/>
      <dgm:spPr/>
      <dgm:t>
        <a:bodyPr/>
        <a:lstStyle/>
        <a:p>
          <a:endParaRPr lang="en-US"/>
        </a:p>
      </dgm:t>
    </dgm:pt>
    <dgm:pt modelId="{0914A266-1F1F-4176-997D-24E66C115843}" type="pres">
      <dgm:prSet presAssocID="{B6ED8D12-730C-4EC9-95D7-68C66394EADB}" presName="textNode" presStyleLbl="bgShp" presStyleIdx="0" presStyleCnt="2"/>
      <dgm:spPr/>
      <dgm:t>
        <a:bodyPr/>
        <a:lstStyle/>
        <a:p>
          <a:endParaRPr lang="en-US"/>
        </a:p>
      </dgm:t>
    </dgm:pt>
    <dgm:pt modelId="{ABD316E6-1B98-408D-A078-7A886C01F4A3}" type="pres">
      <dgm:prSet presAssocID="{B6ED8D12-730C-4EC9-95D7-68C66394EADB}" presName="compChildNode" presStyleCnt="0"/>
      <dgm:spPr/>
    </dgm:pt>
    <dgm:pt modelId="{66A04BB9-92D1-4546-9C67-44B217F70602}" type="pres">
      <dgm:prSet presAssocID="{B6ED8D12-730C-4EC9-95D7-68C66394EADB}" presName="theInnerList" presStyleCnt="0"/>
      <dgm:spPr/>
    </dgm:pt>
    <dgm:pt modelId="{28321F0C-B084-4BA5-AF9F-D98E9CFCC22F}" type="pres">
      <dgm:prSet presAssocID="{FBCEADE1-4E93-4AD9-A853-79E0CC446DC5}" presName="childNode" presStyleLbl="node1" presStyleIdx="0" presStyleCnt="10">
        <dgm:presLayoutVars>
          <dgm:bulletEnabled val="1"/>
        </dgm:presLayoutVars>
      </dgm:prSet>
      <dgm:spPr/>
      <dgm:t>
        <a:bodyPr/>
        <a:lstStyle/>
        <a:p>
          <a:endParaRPr lang="en-US"/>
        </a:p>
      </dgm:t>
    </dgm:pt>
    <dgm:pt modelId="{E82DDB49-DBCE-4359-B451-72C24FA3E988}" type="pres">
      <dgm:prSet presAssocID="{FBCEADE1-4E93-4AD9-A853-79E0CC446DC5}" presName="aSpace2" presStyleCnt="0"/>
      <dgm:spPr/>
    </dgm:pt>
    <dgm:pt modelId="{0D3BF395-7AE7-4F7A-A90E-18635B34C66F}" type="pres">
      <dgm:prSet presAssocID="{0BB7900E-5FC9-43EA-99D4-4D063D1B2EBF}" presName="childNode" presStyleLbl="node1" presStyleIdx="1" presStyleCnt="10">
        <dgm:presLayoutVars>
          <dgm:bulletEnabled val="1"/>
        </dgm:presLayoutVars>
      </dgm:prSet>
      <dgm:spPr/>
      <dgm:t>
        <a:bodyPr/>
        <a:lstStyle/>
        <a:p>
          <a:endParaRPr lang="en-US"/>
        </a:p>
      </dgm:t>
    </dgm:pt>
    <dgm:pt modelId="{93DAE5CC-C8E8-4DE0-BDB3-CF625772EA13}" type="pres">
      <dgm:prSet presAssocID="{0BB7900E-5FC9-43EA-99D4-4D063D1B2EBF}" presName="aSpace2" presStyleCnt="0"/>
      <dgm:spPr/>
    </dgm:pt>
    <dgm:pt modelId="{BBB451E8-C25A-4775-9B6E-4A97CBE2D5E9}" type="pres">
      <dgm:prSet presAssocID="{5663FC4F-DC3E-4232-BCF6-85A4B60FA70A}" presName="childNode" presStyleLbl="node1" presStyleIdx="2" presStyleCnt="10">
        <dgm:presLayoutVars>
          <dgm:bulletEnabled val="1"/>
        </dgm:presLayoutVars>
      </dgm:prSet>
      <dgm:spPr/>
      <dgm:t>
        <a:bodyPr/>
        <a:lstStyle/>
        <a:p>
          <a:endParaRPr lang="en-US"/>
        </a:p>
      </dgm:t>
    </dgm:pt>
    <dgm:pt modelId="{946117F1-8070-4986-8012-8CD8E363DC1D}" type="pres">
      <dgm:prSet presAssocID="{5663FC4F-DC3E-4232-BCF6-85A4B60FA70A}" presName="aSpace2" presStyleCnt="0"/>
      <dgm:spPr/>
    </dgm:pt>
    <dgm:pt modelId="{EB0972DE-E86A-42F8-AE7C-C5288AF90750}" type="pres">
      <dgm:prSet presAssocID="{6AEC27B0-2143-4CDB-872C-7A93D542897F}" presName="childNode" presStyleLbl="node1" presStyleIdx="3" presStyleCnt="10">
        <dgm:presLayoutVars>
          <dgm:bulletEnabled val="1"/>
        </dgm:presLayoutVars>
      </dgm:prSet>
      <dgm:spPr/>
      <dgm:t>
        <a:bodyPr/>
        <a:lstStyle/>
        <a:p>
          <a:endParaRPr lang="en-US"/>
        </a:p>
      </dgm:t>
    </dgm:pt>
    <dgm:pt modelId="{F1746B41-606B-49D8-8329-7AAD5A821DA4}" type="pres">
      <dgm:prSet presAssocID="{6AEC27B0-2143-4CDB-872C-7A93D542897F}" presName="aSpace2" presStyleCnt="0"/>
      <dgm:spPr/>
    </dgm:pt>
    <dgm:pt modelId="{07622200-D369-4203-B8BB-7B9D1CE32BDF}" type="pres">
      <dgm:prSet presAssocID="{CACDE3E3-0C53-4983-9BF8-3BDA626A1C49}" presName="childNode" presStyleLbl="node1" presStyleIdx="4" presStyleCnt="10">
        <dgm:presLayoutVars>
          <dgm:bulletEnabled val="1"/>
        </dgm:presLayoutVars>
      </dgm:prSet>
      <dgm:spPr/>
      <dgm:t>
        <a:bodyPr/>
        <a:lstStyle/>
        <a:p>
          <a:endParaRPr lang="en-US"/>
        </a:p>
      </dgm:t>
    </dgm:pt>
    <dgm:pt modelId="{27C68632-8157-464A-A37C-484F701258B2}" type="pres">
      <dgm:prSet presAssocID="{B6ED8D12-730C-4EC9-95D7-68C66394EADB}" presName="aSpace" presStyleCnt="0"/>
      <dgm:spPr/>
    </dgm:pt>
    <dgm:pt modelId="{DFBD4DEE-C99D-44B7-82A0-F7F6CBC25604}" type="pres">
      <dgm:prSet presAssocID="{4B35DC4E-97B7-470C-A76C-C354333B45A1}" presName="compNode" presStyleCnt="0"/>
      <dgm:spPr/>
    </dgm:pt>
    <dgm:pt modelId="{BA2A185F-B65C-4889-B6CB-FFCBE729039E}" type="pres">
      <dgm:prSet presAssocID="{4B35DC4E-97B7-470C-A76C-C354333B45A1}" presName="aNode" presStyleLbl="bgShp" presStyleIdx="1" presStyleCnt="2"/>
      <dgm:spPr/>
      <dgm:t>
        <a:bodyPr/>
        <a:lstStyle/>
        <a:p>
          <a:endParaRPr lang="en-US"/>
        </a:p>
      </dgm:t>
    </dgm:pt>
    <dgm:pt modelId="{0ABE433D-E8D4-488D-B31C-8BF805DA3DD4}" type="pres">
      <dgm:prSet presAssocID="{4B35DC4E-97B7-470C-A76C-C354333B45A1}" presName="textNode" presStyleLbl="bgShp" presStyleIdx="1" presStyleCnt="2"/>
      <dgm:spPr/>
      <dgm:t>
        <a:bodyPr/>
        <a:lstStyle/>
        <a:p>
          <a:endParaRPr lang="en-US"/>
        </a:p>
      </dgm:t>
    </dgm:pt>
    <dgm:pt modelId="{8BD677A0-06C7-4BCB-BA0C-4EAC0E4EF433}" type="pres">
      <dgm:prSet presAssocID="{4B35DC4E-97B7-470C-A76C-C354333B45A1}" presName="compChildNode" presStyleCnt="0"/>
      <dgm:spPr/>
    </dgm:pt>
    <dgm:pt modelId="{00F51EAA-5C16-47EB-8C66-A8F9A5DECE48}" type="pres">
      <dgm:prSet presAssocID="{4B35DC4E-97B7-470C-A76C-C354333B45A1}" presName="theInnerList" presStyleCnt="0"/>
      <dgm:spPr/>
    </dgm:pt>
    <dgm:pt modelId="{22400E00-D707-43CB-A5C3-8F0206B72454}" type="pres">
      <dgm:prSet presAssocID="{F5486D04-04AA-4F09-A5AB-7B23E6C94FCB}" presName="childNode" presStyleLbl="node1" presStyleIdx="5" presStyleCnt="10">
        <dgm:presLayoutVars>
          <dgm:bulletEnabled val="1"/>
        </dgm:presLayoutVars>
      </dgm:prSet>
      <dgm:spPr/>
      <dgm:t>
        <a:bodyPr/>
        <a:lstStyle/>
        <a:p>
          <a:endParaRPr lang="en-US"/>
        </a:p>
      </dgm:t>
    </dgm:pt>
    <dgm:pt modelId="{E47631CF-5C1A-46EE-9666-21A31F70E5AA}" type="pres">
      <dgm:prSet presAssocID="{F5486D04-04AA-4F09-A5AB-7B23E6C94FCB}" presName="aSpace2" presStyleCnt="0"/>
      <dgm:spPr/>
    </dgm:pt>
    <dgm:pt modelId="{56AAEAE4-3769-4820-B355-C8902BF793F7}" type="pres">
      <dgm:prSet presAssocID="{F3C5DBBD-2790-4ECD-B8E0-693EDB3814C5}" presName="childNode" presStyleLbl="node1" presStyleIdx="6" presStyleCnt="10">
        <dgm:presLayoutVars>
          <dgm:bulletEnabled val="1"/>
        </dgm:presLayoutVars>
      </dgm:prSet>
      <dgm:spPr/>
      <dgm:t>
        <a:bodyPr/>
        <a:lstStyle/>
        <a:p>
          <a:endParaRPr lang="en-US"/>
        </a:p>
      </dgm:t>
    </dgm:pt>
    <dgm:pt modelId="{2E10A4BB-73AD-4386-91A1-2D6D91F6C831}" type="pres">
      <dgm:prSet presAssocID="{F3C5DBBD-2790-4ECD-B8E0-693EDB3814C5}" presName="aSpace2" presStyleCnt="0"/>
      <dgm:spPr/>
    </dgm:pt>
    <dgm:pt modelId="{DA950C16-FF40-42AC-80D0-5D7B556A439F}" type="pres">
      <dgm:prSet presAssocID="{206B5370-1D63-464D-9111-5515BCF8CAD2}" presName="childNode" presStyleLbl="node1" presStyleIdx="7" presStyleCnt="10">
        <dgm:presLayoutVars>
          <dgm:bulletEnabled val="1"/>
        </dgm:presLayoutVars>
      </dgm:prSet>
      <dgm:spPr/>
      <dgm:t>
        <a:bodyPr/>
        <a:lstStyle/>
        <a:p>
          <a:endParaRPr lang="en-US"/>
        </a:p>
      </dgm:t>
    </dgm:pt>
    <dgm:pt modelId="{7914AF56-F1DA-4219-B54C-FFE27B58E1B4}" type="pres">
      <dgm:prSet presAssocID="{206B5370-1D63-464D-9111-5515BCF8CAD2}" presName="aSpace2" presStyleCnt="0"/>
      <dgm:spPr/>
    </dgm:pt>
    <dgm:pt modelId="{76F13F33-F339-4A2B-ACFE-EA2FC8F068FB}" type="pres">
      <dgm:prSet presAssocID="{F6334A87-1A8B-47B0-A097-FBE699484865}" presName="childNode" presStyleLbl="node1" presStyleIdx="8" presStyleCnt="10">
        <dgm:presLayoutVars>
          <dgm:bulletEnabled val="1"/>
        </dgm:presLayoutVars>
      </dgm:prSet>
      <dgm:spPr/>
      <dgm:t>
        <a:bodyPr/>
        <a:lstStyle/>
        <a:p>
          <a:endParaRPr lang="en-US"/>
        </a:p>
      </dgm:t>
    </dgm:pt>
    <dgm:pt modelId="{F841F5BF-5794-4623-94CB-D6633CC96175}" type="pres">
      <dgm:prSet presAssocID="{F6334A87-1A8B-47B0-A097-FBE699484865}" presName="aSpace2" presStyleCnt="0"/>
      <dgm:spPr/>
    </dgm:pt>
    <dgm:pt modelId="{B871C226-566A-4960-BACE-153A16D9E2A8}" type="pres">
      <dgm:prSet presAssocID="{D6FB7E06-43A7-439A-92CD-BF7E19E27673}" presName="childNode" presStyleLbl="node1" presStyleIdx="9" presStyleCnt="10">
        <dgm:presLayoutVars>
          <dgm:bulletEnabled val="1"/>
        </dgm:presLayoutVars>
      </dgm:prSet>
      <dgm:spPr/>
      <dgm:t>
        <a:bodyPr/>
        <a:lstStyle/>
        <a:p>
          <a:endParaRPr lang="en-US"/>
        </a:p>
      </dgm:t>
    </dgm:pt>
  </dgm:ptLst>
  <dgm:cxnLst>
    <dgm:cxn modelId="{1CE72B17-50BF-4D5D-A2CC-186639C8C225}" srcId="{4B35DC4E-97B7-470C-A76C-C354333B45A1}" destId="{F3C5DBBD-2790-4ECD-B8E0-693EDB3814C5}" srcOrd="1" destOrd="0" parTransId="{4E297DDD-FE09-4533-B3F2-B8687AF32C18}" sibTransId="{A20E217D-499B-4B5D-B917-DF81FBAF8412}"/>
    <dgm:cxn modelId="{AEB82F76-EEB1-439C-BA0B-6544D50D09FD}" type="presOf" srcId="{5663FC4F-DC3E-4232-BCF6-85A4B60FA70A}" destId="{BBB451E8-C25A-4775-9B6E-4A97CBE2D5E9}" srcOrd="0" destOrd="0" presId="urn:microsoft.com/office/officeart/2005/8/layout/lProcess2"/>
    <dgm:cxn modelId="{C3D6772F-A46B-4D51-995A-D7C1A27374E1}" srcId="{B6ED8D12-730C-4EC9-95D7-68C66394EADB}" destId="{5663FC4F-DC3E-4232-BCF6-85A4B60FA70A}" srcOrd="2" destOrd="0" parTransId="{78B1C06D-F688-416F-935F-92690AA13F52}" sibTransId="{BCD42576-7F2F-43B8-97AE-1F1D611F90F5}"/>
    <dgm:cxn modelId="{05849A52-8D98-496C-873A-387E7200E80A}" type="presOf" srcId="{0BB7900E-5FC9-43EA-99D4-4D063D1B2EBF}" destId="{0D3BF395-7AE7-4F7A-A90E-18635B34C66F}" srcOrd="0" destOrd="0" presId="urn:microsoft.com/office/officeart/2005/8/layout/lProcess2"/>
    <dgm:cxn modelId="{584B8E05-BE68-4AFE-A4CD-5108EBBDEC37}" type="presOf" srcId="{B6ED8D12-730C-4EC9-95D7-68C66394EADB}" destId="{D68FFBDD-C30C-428F-B669-A3ADDB78F6E7}" srcOrd="0" destOrd="0" presId="urn:microsoft.com/office/officeart/2005/8/layout/lProcess2"/>
    <dgm:cxn modelId="{167F38CC-EC84-487B-B865-BBD048879F95}" srcId="{4B35DC4E-97B7-470C-A76C-C354333B45A1}" destId="{F5486D04-04AA-4F09-A5AB-7B23E6C94FCB}" srcOrd="0" destOrd="0" parTransId="{544E9C8F-45A4-4870-8039-20D519C1E6D2}" sibTransId="{33CC979C-B7C9-446C-AC8F-BA4AD0F871E4}"/>
    <dgm:cxn modelId="{05DDD6DD-B7C8-4FB4-B19D-4DBDACE13ADF}" srcId="{4B35DC4E-97B7-470C-A76C-C354333B45A1}" destId="{F6334A87-1A8B-47B0-A097-FBE699484865}" srcOrd="3" destOrd="0" parTransId="{DB8699E6-A411-4F3C-8BEE-4A0723441B78}" sibTransId="{B148AD9C-EACD-4357-B6B4-62680006CB94}"/>
    <dgm:cxn modelId="{AADDDA8A-FCC1-42D9-9762-616C72F5A452}" srcId="{B6ED8D12-730C-4EC9-95D7-68C66394EADB}" destId="{CACDE3E3-0C53-4983-9BF8-3BDA626A1C49}" srcOrd="4" destOrd="0" parTransId="{B665176D-693F-4B1F-8716-575BCEFAD55D}" sibTransId="{5ED6A4BD-769D-49EF-A981-859EC464552A}"/>
    <dgm:cxn modelId="{6FB6A8DA-C821-4178-B804-94909BAAF5C3}" srcId="{B6ED8D12-730C-4EC9-95D7-68C66394EADB}" destId="{FBCEADE1-4E93-4AD9-A853-79E0CC446DC5}" srcOrd="0" destOrd="0" parTransId="{DC214802-5A0D-46B8-A2FF-AF037C3D52B4}" sibTransId="{5FD1B1CC-9C51-4112-9A47-8DCAEF91DC2A}"/>
    <dgm:cxn modelId="{B8DC5C3D-FEE4-449C-80B0-26716030AA61}" type="presOf" srcId="{D1D78D97-03E1-46B9-AA6B-FB5947D06836}" destId="{B313B6EA-0F85-461C-AC1A-CEBAB8837914}" srcOrd="0" destOrd="0" presId="urn:microsoft.com/office/officeart/2005/8/layout/lProcess2"/>
    <dgm:cxn modelId="{C909F2DF-64CF-4C49-9547-34B5BFD46166}" type="presOf" srcId="{4B35DC4E-97B7-470C-A76C-C354333B45A1}" destId="{BA2A185F-B65C-4889-B6CB-FFCBE729039E}" srcOrd="0" destOrd="0" presId="urn:microsoft.com/office/officeart/2005/8/layout/lProcess2"/>
    <dgm:cxn modelId="{5F4C95A3-9BBF-44D0-BD58-5E412CF3403E}" type="presOf" srcId="{FBCEADE1-4E93-4AD9-A853-79E0CC446DC5}" destId="{28321F0C-B084-4BA5-AF9F-D98E9CFCC22F}" srcOrd="0" destOrd="0" presId="urn:microsoft.com/office/officeart/2005/8/layout/lProcess2"/>
    <dgm:cxn modelId="{B015E1F4-A20D-417F-9CB4-4DBCE0475D45}" srcId="{D1D78D97-03E1-46B9-AA6B-FB5947D06836}" destId="{4B35DC4E-97B7-470C-A76C-C354333B45A1}" srcOrd="1" destOrd="0" parTransId="{0E05F04C-7070-4BCB-B492-06F2DC74D7D5}" sibTransId="{261A1E56-DB35-42BA-A4C8-EF4A857C42EC}"/>
    <dgm:cxn modelId="{189313DC-20EA-4706-A18A-4AFBB820FD70}" srcId="{4B35DC4E-97B7-470C-A76C-C354333B45A1}" destId="{D6FB7E06-43A7-439A-92CD-BF7E19E27673}" srcOrd="4" destOrd="0" parTransId="{413412C0-FF2A-4BE0-AC8C-27A028AFE365}" sibTransId="{21C15795-1CCC-4FA9-9243-F98FF2B5B2DC}"/>
    <dgm:cxn modelId="{16E3A617-95CE-41DA-916A-F8D6AD1143A8}" type="presOf" srcId="{B6ED8D12-730C-4EC9-95D7-68C66394EADB}" destId="{0914A266-1F1F-4176-997D-24E66C115843}" srcOrd="1" destOrd="0" presId="urn:microsoft.com/office/officeart/2005/8/layout/lProcess2"/>
    <dgm:cxn modelId="{892E344F-0046-4BB9-A2A8-4E4E68B291A1}" srcId="{B6ED8D12-730C-4EC9-95D7-68C66394EADB}" destId="{6AEC27B0-2143-4CDB-872C-7A93D542897F}" srcOrd="3" destOrd="0" parTransId="{638748C6-0675-4C92-8B2A-62C19EC17DD3}" sibTransId="{A764AB2E-E2C6-4E8A-83A9-FED2E14E11D8}"/>
    <dgm:cxn modelId="{2F0548E7-6C77-4B59-A318-435272DAAE75}" type="presOf" srcId="{206B5370-1D63-464D-9111-5515BCF8CAD2}" destId="{DA950C16-FF40-42AC-80D0-5D7B556A439F}" srcOrd="0" destOrd="0" presId="urn:microsoft.com/office/officeart/2005/8/layout/lProcess2"/>
    <dgm:cxn modelId="{336C08B3-94D0-4BE5-A499-01786F541D46}" type="presOf" srcId="{4B35DC4E-97B7-470C-A76C-C354333B45A1}" destId="{0ABE433D-E8D4-488D-B31C-8BF805DA3DD4}" srcOrd="1" destOrd="0" presId="urn:microsoft.com/office/officeart/2005/8/layout/lProcess2"/>
    <dgm:cxn modelId="{54D6F14C-9144-4D5D-8AD7-041CDBC78A78}" type="presOf" srcId="{6AEC27B0-2143-4CDB-872C-7A93D542897F}" destId="{EB0972DE-E86A-42F8-AE7C-C5288AF90750}" srcOrd="0" destOrd="0" presId="urn:microsoft.com/office/officeart/2005/8/layout/lProcess2"/>
    <dgm:cxn modelId="{9C2A20E0-8195-4ECB-858D-486D9241C0BD}" srcId="{4B35DC4E-97B7-470C-A76C-C354333B45A1}" destId="{206B5370-1D63-464D-9111-5515BCF8CAD2}" srcOrd="2" destOrd="0" parTransId="{30EB8E6F-C398-458A-A03E-7FF017D3F0B4}" sibTransId="{392DF76D-0C8F-4E98-A4C3-672626198307}"/>
    <dgm:cxn modelId="{D474512B-CE82-4894-9BE8-02F663A3A023}" type="presOf" srcId="{F3C5DBBD-2790-4ECD-B8E0-693EDB3814C5}" destId="{56AAEAE4-3769-4820-B355-C8902BF793F7}" srcOrd="0" destOrd="0" presId="urn:microsoft.com/office/officeart/2005/8/layout/lProcess2"/>
    <dgm:cxn modelId="{7807B966-3EF2-4A06-B1D7-E6A6A1ABEF07}" type="presOf" srcId="{D6FB7E06-43A7-439A-92CD-BF7E19E27673}" destId="{B871C226-566A-4960-BACE-153A16D9E2A8}" srcOrd="0" destOrd="0" presId="urn:microsoft.com/office/officeart/2005/8/layout/lProcess2"/>
    <dgm:cxn modelId="{6EA638D6-BA87-45C9-8C5C-4A897CB1F1C8}" type="presOf" srcId="{F5486D04-04AA-4F09-A5AB-7B23E6C94FCB}" destId="{22400E00-D707-43CB-A5C3-8F0206B72454}" srcOrd="0" destOrd="0" presId="urn:microsoft.com/office/officeart/2005/8/layout/lProcess2"/>
    <dgm:cxn modelId="{FA7DC855-C47E-400A-AE17-08017F6C7214}" type="presOf" srcId="{CACDE3E3-0C53-4983-9BF8-3BDA626A1C49}" destId="{07622200-D369-4203-B8BB-7B9D1CE32BDF}" srcOrd="0" destOrd="0" presId="urn:microsoft.com/office/officeart/2005/8/layout/lProcess2"/>
    <dgm:cxn modelId="{1132A541-69F7-4E51-89B8-CA8498B30F25}" srcId="{B6ED8D12-730C-4EC9-95D7-68C66394EADB}" destId="{0BB7900E-5FC9-43EA-99D4-4D063D1B2EBF}" srcOrd="1" destOrd="0" parTransId="{AC77D8E1-0588-4F94-9C89-14BC82F2BB01}" sibTransId="{947434D5-099E-4224-965C-20BED00EFBCE}"/>
    <dgm:cxn modelId="{4629B6C1-12FA-4DFF-9674-835987A0D821}" type="presOf" srcId="{F6334A87-1A8B-47B0-A097-FBE699484865}" destId="{76F13F33-F339-4A2B-ACFE-EA2FC8F068FB}" srcOrd="0" destOrd="0" presId="urn:microsoft.com/office/officeart/2005/8/layout/lProcess2"/>
    <dgm:cxn modelId="{5ED01575-B314-4F1A-AFEA-6DBC619744C7}" srcId="{D1D78D97-03E1-46B9-AA6B-FB5947D06836}" destId="{B6ED8D12-730C-4EC9-95D7-68C66394EADB}" srcOrd="0" destOrd="0" parTransId="{3171AD48-8F3C-4CB3-8A2E-B98476AB1DC7}" sibTransId="{A3859AC2-63B6-4C6B-B955-3C4C7D7B0276}"/>
    <dgm:cxn modelId="{CCE5773C-CCF0-4070-8B40-A73D5D3ECDB3}" type="presParOf" srcId="{B313B6EA-0F85-461C-AC1A-CEBAB8837914}" destId="{888B3467-9459-4D44-8DBC-DEFF17E3B911}" srcOrd="0" destOrd="0" presId="urn:microsoft.com/office/officeart/2005/8/layout/lProcess2"/>
    <dgm:cxn modelId="{C61E385B-7178-438F-A733-B926C4E65BD5}" type="presParOf" srcId="{888B3467-9459-4D44-8DBC-DEFF17E3B911}" destId="{D68FFBDD-C30C-428F-B669-A3ADDB78F6E7}" srcOrd="0" destOrd="0" presId="urn:microsoft.com/office/officeart/2005/8/layout/lProcess2"/>
    <dgm:cxn modelId="{51A78E4E-9BE7-43A4-A011-E820F915F9DD}" type="presParOf" srcId="{888B3467-9459-4D44-8DBC-DEFF17E3B911}" destId="{0914A266-1F1F-4176-997D-24E66C115843}" srcOrd="1" destOrd="0" presId="urn:microsoft.com/office/officeart/2005/8/layout/lProcess2"/>
    <dgm:cxn modelId="{2F7785FE-3897-4852-B5C6-912CDC06BA0E}" type="presParOf" srcId="{888B3467-9459-4D44-8DBC-DEFF17E3B911}" destId="{ABD316E6-1B98-408D-A078-7A886C01F4A3}" srcOrd="2" destOrd="0" presId="urn:microsoft.com/office/officeart/2005/8/layout/lProcess2"/>
    <dgm:cxn modelId="{13CF5115-A183-432F-849E-FFACA05F4005}" type="presParOf" srcId="{ABD316E6-1B98-408D-A078-7A886C01F4A3}" destId="{66A04BB9-92D1-4546-9C67-44B217F70602}" srcOrd="0" destOrd="0" presId="urn:microsoft.com/office/officeart/2005/8/layout/lProcess2"/>
    <dgm:cxn modelId="{356EA6B4-15A2-4B2A-8CD4-5271D259906F}" type="presParOf" srcId="{66A04BB9-92D1-4546-9C67-44B217F70602}" destId="{28321F0C-B084-4BA5-AF9F-D98E9CFCC22F}" srcOrd="0" destOrd="0" presId="urn:microsoft.com/office/officeart/2005/8/layout/lProcess2"/>
    <dgm:cxn modelId="{D5638AD4-E8E3-4BA4-AF39-59095D44D0F9}" type="presParOf" srcId="{66A04BB9-92D1-4546-9C67-44B217F70602}" destId="{E82DDB49-DBCE-4359-B451-72C24FA3E988}" srcOrd="1" destOrd="0" presId="urn:microsoft.com/office/officeart/2005/8/layout/lProcess2"/>
    <dgm:cxn modelId="{02F2B1D5-851B-40CB-B2F3-EF7AC4E66677}" type="presParOf" srcId="{66A04BB9-92D1-4546-9C67-44B217F70602}" destId="{0D3BF395-7AE7-4F7A-A90E-18635B34C66F}" srcOrd="2" destOrd="0" presId="urn:microsoft.com/office/officeart/2005/8/layout/lProcess2"/>
    <dgm:cxn modelId="{DF618B4F-4D95-480A-B45A-3BCDB98FB740}" type="presParOf" srcId="{66A04BB9-92D1-4546-9C67-44B217F70602}" destId="{93DAE5CC-C8E8-4DE0-BDB3-CF625772EA13}" srcOrd="3" destOrd="0" presId="urn:microsoft.com/office/officeart/2005/8/layout/lProcess2"/>
    <dgm:cxn modelId="{65CC5D4E-862C-414F-8B9D-70E9419BC4DE}" type="presParOf" srcId="{66A04BB9-92D1-4546-9C67-44B217F70602}" destId="{BBB451E8-C25A-4775-9B6E-4A97CBE2D5E9}" srcOrd="4" destOrd="0" presId="urn:microsoft.com/office/officeart/2005/8/layout/lProcess2"/>
    <dgm:cxn modelId="{85A9A5BF-C094-40F8-986F-C0C100B5CC02}" type="presParOf" srcId="{66A04BB9-92D1-4546-9C67-44B217F70602}" destId="{946117F1-8070-4986-8012-8CD8E363DC1D}" srcOrd="5" destOrd="0" presId="urn:microsoft.com/office/officeart/2005/8/layout/lProcess2"/>
    <dgm:cxn modelId="{D016149E-D942-4C31-AD9B-9DFC84CFBA6E}" type="presParOf" srcId="{66A04BB9-92D1-4546-9C67-44B217F70602}" destId="{EB0972DE-E86A-42F8-AE7C-C5288AF90750}" srcOrd="6" destOrd="0" presId="urn:microsoft.com/office/officeart/2005/8/layout/lProcess2"/>
    <dgm:cxn modelId="{FDAA1CD7-A561-4A65-BD7F-55F242119734}" type="presParOf" srcId="{66A04BB9-92D1-4546-9C67-44B217F70602}" destId="{F1746B41-606B-49D8-8329-7AAD5A821DA4}" srcOrd="7" destOrd="0" presId="urn:microsoft.com/office/officeart/2005/8/layout/lProcess2"/>
    <dgm:cxn modelId="{A1D2362C-5DB2-443D-9807-5E3B20AC7F71}" type="presParOf" srcId="{66A04BB9-92D1-4546-9C67-44B217F70602}" destId="{07622200-D369-4203-B8BB-7B9D1CE32BDF}" srcOrd="8" destOrd="0" presId="urn:microsoft.com/office/officeart/2005/8/layout/lProcess2"/>
    <dgm:cxn modelId="{D32CEA16-05FD-4024-9AEF-CD06869442E4}" type="presParOf" srcId="{B313B6EA-0F85-461C-AC1A-CEBAB8837914}" destId="{27C68632-8157-464A-A37C-484F701258B2}" srcOrd="1" destOrd="0" presId="urn:microsoft.com/office/officeart/2005/8/layout/lProcess2"/>
    <dgm:cxn modelId="{923733C7-0998-43D7-B748-687B8B1FD7CB}" type="presParOf" srcId="{B313B6EA-0F85-461C-AC1A-CEBAB8837914}" destId="{DFBD4DEE-C99D-44B7-82A0-F7F6CBC25604}" srcOrd="2" destOrd="0" presId="urn:microsoft.com/office/officeart/2005/8/layout/lProcess2"/>
    <dgm:cxn modelId="{4A66FBA2-E494-4A86-8986-5B40EE3A92A1}" type="presParOf" srcId="{DFBD4DEE-C99D-44B7-82A0-F7F6CBC25604}" destId="{BA2A185F-B65C-4889-B6CB-FFCBE729039E}" srcOrd="0" destOrd="0" presId="urn:microsoft.com/office/officeart/2005/8/layout/lProcess2"/>
    <dgm:cxn modelId="{1FAE547B-1150-4D56-B3A8-DEC738A1DBCA}" type="presParOf" srcId="{DFBD4DEE-C99D-44B7-82A0-F7F6CBC25604}" destId="{0ABE433D-E8D4-488D-B31C-8BF805DA3DD4}" srcOrd="1" destOrd="0" presId="urn:microsoft.com/office/officeart/2005/8/layout/lProcess2"/>
    <dgm:cxn modelId="{A4C63B0A-561F-48AC-8298-0F13C8493FC3}" type="presParOf" srcId="{DFBD4DEE-C99D-44B7-82A0-F7F6CBC25604}" destId="{8BD677A0-06C7-4BCB-BA0C-4EAC0E4EF433}" srcOrd="2" destOrd="0" presId="urn:microsoft.com/office/officeart/2005/8/layout/lProcess2"/>
    <dgm:cxn modelId="{1919B64B-58D0-4417-AC99-FE82632F67EB}" type="presParOf" srcId="{8BD677A0-06C7-4BCB-BA0C-4EAC0E4EF433}" destId="{00F51EAA-5C16-47EB-8C66-A8F9A5DECE48}" srcOrd="0" destOrd="0" presId="urn:microsoft.com/office/officeart/2005/8/layout/lProcess2"/>
    <dgm:cxn modelId="{409B20C6-0DBB-49A2-83D3-D98BCE956343}" type="presParOf" srcId="{00F51EAA-5C16-47EB-8C66-A8F9A5DECE48}" destId="{22400E00-D707-43CB-A5C3-8F0206B72454}" srcOrd="0" destOrd="0" presId="urn:microsoft.com/office/officeart/2005/8/layout/lProcess2"/>
    <dgm:cxn modelId="{920E4A79-4791-477B-A3EF-9F75F2F16E15}" type="presParOf" srcId="{00F51EAA-5C16-47EB-8C66-A8F9A5DECE48}" destId="{E47631CF-5C1A-46EE-9666-21A31F70E5AA}" srcOrd="1" destOrd="0" presId="urn:microsoft.com/office/officeart/2005/8/layout/lProcess2"/>
    <dgm:cxn modelId="{1DF821BE-CB6C-4E3C-A096-A120A04444EF}" type="presParOf" srcId="{00F51EAA-5C16-47EB-8C66-A8F9A5DECE48}" destId="{56AAEAE4-3769-4820-B355-C8902BF793F7}" srcOrd="2" destOrd="0" presId="urn:microsoft.com/office/officeart/2005/8/layout/lProcess2"/>
    <dgm:cxn modelId="{C3D99DD0-978C-459B-A904-49AED3B812C2}" type="presParOf" srcId="{00F51EAA-5C16-47EB-8C66-A8F9A5DECE48}" destId="{2E10A4BB-73AD-4386-91A1-2D6D91F6C831}" srcOrd="3" destOrd="0" presId="urn:microsoft.com/office/officeart/2005/8/layout/lProcess2"/>
    <dgm:cxn modelId="{B1D0F197-3353-459C-8E24-70F16CF5AAFD}" type="presParOf" srcId="{00F51EAA-5C16-47EB-8C66-A8F9A5DECE48}" destId="{DA950C16-FF40-42AC-80D0-5D7B556A439F}" srcOrd="4" destOrd="0" presId="urn:microsoft.com/office/officeart/2005/8/layout/lProcess2"/>
    <dgm:cxn modelId="{B20E49BD-82AA-445D-BDC5-ADCA6EED3B6F}" type="presParOf" srcId="{00F51EAA-5C16-47EB-8C66-A8F9A5DECE48}" destId="{7914AF56-F1DA-4219-B54C-FFE27B58E1B4}" srcOrd="5" destOrd="0" presId="urn:microsoft.com/office/officeart/2005/8/layout/lProcess2"/>
    <dgm:cxn modelId="{8EEA8E7B-9EB6-4FC6-92C3-0AE9CFA3EDD0}" type="presParOf" srcId="{00F51EAA-5C16-47EB-8C66-A8F9A5DECE48}" destId="{76F13F33-F339-4A2B-ACFE-EA2FC8F068FB}" srcOrd="6" destOrd="0" presId="urn:microsoft.com/office/officeart/2005/8/layout/lProcess2"/>
    <dgm:cxn modelId="{B5BA4257-6DC1-4FC3-9714-2F1798A0F0D1}" type="presParOf" srcId="{00F51EAA-5C16-47EB-8C66-A8F9A5DECE48}" destId="{F841F5BF-5794-4623-94CB-D6633CC96175}" srcOrd="7" destOrd="0" presId="urn:microsoft.com/office/officeart/2005/8/layout/lProcess2"/>
    <dgm:cxn modelId="{C84E2D5D-63BF-444D-A601-A843694D08EF}" type="presParOf" srcId="{00F51EAA-5C16-47EB-8C66-A8F9A5DECE48}" destId="{B871C226-566A-4960-BACE-153A16D9E2A8}"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90FFB3-571D-4396-A412-8101A7767CE4}" type="doc">
      <dgm:prSet loTypeId="urn:microsoft.com/office/officeart/2005/8/layout/vList2" loCatId="list" qsTypeId="urn:microsoft.com/office/officeart/2005/8/quickstyle/simple3" qsCatId="simple" csTypeId="urn:microsoft.com/office/officeart/2005/8/colors/accent4_1" csCatId="accent4" phldr="1"/>
      <dgm:spPr/>
      <dgm:t>
        <a:bodyPr/>
        <a:lstStyle/>
        <a:p>
          <a:endParaRPr lang="en-US"/>
        </a:p>
      </dgm:t>
    </dgm:pt>
    <dgm:pt modelId="{EC68424D-526E-4173-821B-FE82500399BA}">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800" b="1" dirty="0" smtClean="0">
              <a:solidFill>
                <a:srgbClr val="002060"/>
              </a:solidFill>
            </a:rPr>
            <a:t>2005 – DMIST study</a:t>
          </a:r>
          <a:endParaRPr lang="en-US" sz="2800" b="1" dirty="0">
            <a:solidFill>
              <a:srgbClr val="002060"/>
            </a:solidFill>
          </a:endParaRPr>
        </a:p>
      </dgm:t>
    </dgm:pt>
    <dgm:pt modelId="{DC789D4B-B6F4-4F46-8E5A-D43F6C6B0D33}" type="parTrans" cxnId="{EB129F2E-FE45-4007-AF84-415C5CBF10E3}">
      <dgm:prSet/>
      <dgm:spPr/>
      <dgm:t>
        <a:bodyPr/>
        <a:lstStyle/>
        <a:p>
          <a:endParaRPr lang="en-US"/>
        </a:p>
      </dgm:t>
    </dgm:pt>
    <dgm:pt modelId="{815827AA-3F18-4FF9-BB56-3B25B62ED10E}" type="sibTrans" cxnId="{EB129F2E-FE45-4007-AF84-415C5CBF10E3}">
      <dgm:prSet/>
      <dgm:spPr/>
      <dgm:t>
        <a:bodyPr/>
        <a:lstStyle/>
        <a:p>
          <a:endParaRPr lang="en-US"/>
        </a:p>
      </dgm:t>
    </dgm:pt>
    <dgm:pt modelId="{FFE219D7-C6CA-4558-B667-1B2E8B78125A}">
      <dgm:prSet phldrT="[Text]" custT="1"/>
      <dgm:spPr/>
      <dgm:t>
        <a:bodyPr/>
        <a:lstStyle/>
        <a:p>
          <a:r>
            <a:rPr lang="en-US" sz="2400" dirty="0" smtClean="0">
              <a:solidFill>
                <a:srgbClr val="002060"/>
              </a:solidFill>
            </a:rPr>
            <a:t>Demonstrated statistically significant improvement in breast cancer detection in 65% of the study population:</a:t>
          </a:r>
          <a:endParaRPr lang="en-US" sz="2400" dirty="0">
            <a:solidFill>
              <a:srgbClr val="002060"/>
            </a:solidFill>
          </a:endParaRPr>
        </a:p>
      </dgm:t>
    </dgm:pt>
    <dgm:pt modelId="{EE8F8432-7788-444D-B50F-D4906ABE7BDE}" type="parTrans" cxnId="{B54EBE53-378D-4FDA-BCEF-E8759F0C199B}">
      <dgm:prSet/>
      <dgm:spPr/>
      <dgm:t>
        <a:bodyPr/>
        <a:lstStyle/>
        <a:p>
          <a:endParaRPr lang="en-US"/>
        </a:p>
      </dgm:t>
    </dgm:pt>
    <dgm:pt modelId="{F78916A4-664F-4506-B37F-9BC04E53C833}" type="sibTrans" cxnId="{B54EBE53-378D-4FDA-BCEF-E8759F0C199B}">
      <dgm:prSet/>
      <dgm:spPr/>
      <dgm:t>
        <a:bodyPr/>
        <a:lstStyle/>
        <a:p>
          <a:endParaRPr lang="en-US"/>
        </a:p>
      </dgm:t>
    </dgm:pt>
    <dgm:pt modelId="{0B393AB4-681C-4FC9-8F90-CDAF217A1C0A}">
      <dgm:prSet custT="1"/>
      <dgm:spPr/>
      <dgm:t>
        <a:bodyPr/>
        <a:lstStyle/>
        <a:p>
          <a:r>
            <a:rPr lang="en-US" sz="2400" dirty="0" smtClean="0">
              <a:solidFill>
                <a:srgbClr val="002060"/>
              </a:solidFill>
            </a:rPr>
            <a:t>Age &lt;50 with all breast densities</a:t>
          </a:r>
          <a:endParaRPr lang="en-US" sz="2400" dirty="0">
            <a:solidFill>
              <a:srgbClr val="002060"/>
            </a:solidFill>
          </a:endParaRPr>
        </a:p>
      </dgm:t>
    </dgm:pt>
    <dgm:pt modelId="{3470471D-76CD-437A-A502-5513432EB3BF}" type="parTrans" cxnId="{216AF7FC-FC1C-4D41-91B9-8DCF499191F2}">
      <dgm:prSet/>
      <dgm:spPr/>
      <dgm:t>
        <a:bodyPr/>
        <a:lstStyle/>
        <a:p>
          <a:endParaRPr lang="en-US"/>
        </a:p>
      </dgm:t>
    </dgm:pt>
    <dgm:pt modelId="{CFB45AFE-E232-4936-9CEA-95C531432250}" type="sibTrans" cxnId="{216AF7FC-FC1C-4D41-91B9-8DCF499191F2}">
      <dgm:prSet/>
      <dgm:spPr/>
      <dgm:t>
        <a:bodyPr/>
        <a:lstStyle/>
        <a:p>
          <a:endParaRPr lang="en-US"/>
        </a:p>
      </dgm:t>
    </dgm:pt>
    <dgm:pt modelId="{57327B17-2264-4FCA-B000-9AC3A53D13BD}">
      <dgm:prSet custT="1"/>
      <dgm:spPr/>
      <dgm:t>
        <a:bodyPr/>
        <a:lstStyle/>
        <a:p>
          <a:r>
            <a:rPr lang="en-US" sz="2400" dirty="0" smtClean="0">
              <a:solidFill>
                <a:srgbClr val="002060"/>
              </a:solidFill>
            </a:rPr>
            <a:t>Pre– or </a:t>
          </a:r>
          <a:r>
            <a:rPr lang="en-US" sz="2400" dirty="0" err="1" smtClean="0">
              <a:solidFill>
                <a:srgbClr val="002060"/>
              </a:solidFill>
            </a:rPr>
            <a:t>perimenopausal</a:t>
          </a:r>
          <a:r>
            <a:rPr lang="en-US" sz="2400" dirty="0" smtClean="0">
              <a:solidFill>
                <a:srgbClr val="002060"/>
              </a:solidFill>
            </a:rPr>
            <a:t> women of any age</a:t>
          </a:r>
          <a:endParaRPr lang="en-US" sz="2400" dirty="0">
            <a:solidFill>
              <a:srgbClr val="002060"/>
            </a:solidFill>
          </a:endParaRPr>
        </a:p>
      </dgm:t>
    </dgm:pt>
    <dgm:pt modelId="{A7B1674C-03F3-4BD6-808A-AB52E6BA9164}" type="parTrans" cxnId="{B9A49958-B524-462E-9954-CB220D3ABF96}">
      <dgm:prSet/>
      <dgm:spPr/>
      <dgm:t>
        <a:bodyPr/>
        <a:lstStyle/>
        <a:p>
          <a:endParaRPr lang="en-US"/>
        </a:p>
      </dgm:t>
    </dgm:pt>
    <dgm:pt modelId="{F6320B49-DED3-495D-8B5C-7ECD51593391}" type="sibTrans" cxnId="{B9A49958-B524-462E-9954-CB220D3ABF96}">
      <dgm:prSet/>
      <dgm:spPr/>
      <dgm:t>
        <a:bodyPr/>
        <a:lstStyle/>
        <a:p>
          <a:endParaRPr lang="en-US"/>
        </a:p>
      </dgm:t>
    </dgm:pt>
    <dgm:pt modelId="{79D84BF4-2192-4A88-9182-25D0EA93CD40}">
      <dgm:prSet custT="1"/>
      <dgm:spPr/>
      <dgm:t>
        <a:bodyPr/>
        <a:lstStyle/>
        <a:p>
          <a:r>
            <a:rPr lang="en-US" sz="2400" dirty="0" smtClean="0">
              <a:solidFill>
                <a:srgbClr val="002060"/>
              </a:solidFill>
            </a:rPr>
            <a:t>All ages with heterogeneously (very dense) or extremely dense breasts </a:t>
          </a:r>
          <a:endParaRPr lang="en-US" sz="2400" dirty="0">
            <a:solidFill>
              <a:srgbClr val="002060"/>
            </a:solidFill>
          </a:endParaRPr>
        </a:p>
      </dgm:t>
    </dgm:pt>
    <dgm:pt modelId="{2AF7FD3B-C311-4364-A4E4-5BB7140D1CEA}" type="parTrans" cxnId="{F968FA9E-7F1F-4C51-8F5F-0130C2DB142F}">
      <dgm:prSet/>
      <dgm:spPr/>
      <dgm:t>
        <a:bodyPr/>
        <a:lstStyle/>
        <a:p>
          <a:endParaRPr lang="en-US"/>
        </a:p>
      </dgm:t>
    </dgm:pt>
    <dgm:pt modelId="{E729A314-5F3C-4B91-9755-505BED70E3B1}" type="sibTrans" cxnId="{F968FA9E-7F1F-4C51-8F5F-0130C2DB142F}">
      <dgm:prSet/>
      <dgm:spPr/>
      <dgm:t>
        <a:bodyPr/>
        <a:lstStyle/>
        <a:p>
          <a:endParaRPr lang="en-US"/>
        </a:p>
      </dgm:t>
    </dgm:pt>
    <dgm:pt modelId="{B3489617-20F6-476C-A847-37E8257C6A50}">
      <dgm:prSet custT="1">
        <dgm:style>
          <a:lnRef idx="2">
            <a:schemeClr val="accent4"/>
          </a:lnRef>
          <a:fillRef idx="1">
            <a:schemeClr val="lt1"/>
          </a:fillRef>
          <a:effectRef idx="0">
            <a:schemeClr val="accent4"/>
          </a:effectRef>
          <a:fontRef idx="minor">
            <a:schemeClr val="dk1"/>
          </a:fontRef>
        </dgm:style>
      </dgm:prSet>
      <dgm:spPr/>
      <dgm:t>
        <a:bodyPr/>
        <a:lstStyle/>
        <a:p>
          <a:r>
            <a:rPr lang="en-US" sz="2400" dirty="0" smtClean="0">
              <a:solidFill>
                <a:srgbClr val="002060"/>
              </a:solidFill>
            </a:rPr>
            <a:t>Current FFDM systems provide major technological advances over systems used in DMIST</a:t>
          </a:r>
          <a:endParaRPr lang="en-US" sz="2400" dirty="0">
            <a:solidFill>
              <a:srgbClr val="002060"/>
            </a:solidFill>
          </a:endParaRPr>
        </a:p>
      </dgm:t>
    </dgm:pt>
    <dgm:pt modelId="{18EA9E7D-0AC3-471D-BA35-C72BFB64FDA0}" type="parTrans" cxnId="{59238C55-307C-4A49-ACAC-ABCEBEBBF8C2}">
      <dgm:prSet/>
      <dgm:spPr/>
      <dgm:t>
        <a:bodyPr/>
        <a:lstStyle/>
        <a:p>
          <a:endParaRPr lang="en-US"/>
        </a:p>
      </dgm:t>
    </dgm:pt>
    <dgm:pt modelId="{BD89C37F-D013-44B7-847E-C009EA1064F5}" type="sibTrans" cxnId="{59238C55-307C-4A49-ACAC-ABCEBEBBF8C2}">
      <dgm:prSet/>
      <dgm:spPr/>
      <dgm:t>
        <a:bodyPr/>
        <a:lstStyle/>
        <a:p>
          <a:endParaRPr lang="en-US"/>
        </a:p>
      </dgm:t>
    </dgm:pt>
    <dgm:pt modelId="{34CE0BC2-2613-410A-B869-4E4E852A8EC6}" type="pres">
      <dgm:prSet presAssocID="{0690FFB3-571D-4396-A412-8101A7767CE4}" presName="linear" presStyleCnt="0">
        <dgm:presLayoutVars>
          <dgm:animLvl val="lvl"/>
          <dgm:resizeHandles val="exact"/>
        </dgm:presLayoutVars>
      </dgm:prSet>
      <dgm:spPr/>
      <dgm:t>
        <a:bodyPr/>
        <a:lstStyle/>
        <a:p>
          <a:endParaRPr lang="en-US"/>
        </a:p>
      </dgm:t>
    </dgm:pt>
    <dgm:pt modelId="{0C61CD6A-70FD-42A2-8799-108C5EA8E031}" type="pres">
      <dgm:prSet presAssocID="{EC68424D-526E-4173-821B-FE82500399BA}" presName="parentText" presStyleLbl="node1" presStyleIdx="0" presStyleCnt="2" custLinFactNeighborY="-15373">
        <dgm:presLayoutVars>
          <dgm:chMax val="0"/>
          <dgm:bulletEnabled val="1"/>
        </dgm:presLayoutVars>
      </dgm:prSet>
      <dgm:spPr/>
      <dgm:t>
        <a:bodyPr/>
        <a:lstStyle/>
        <a:p>
          <a:endParaRPr lang="en-US"/>
        </a:p>
      </dgm:t>
    </dgm:pt>
    <dgm:pt modelId="{BE3D3EE9-88CC-4BC4-843A-44B136E27769}" type="pres">
      <dgm:prSet presAssocID="{EC68424D-526E-4173-821B-FE82500399BA}" presName="childText" presStyleLbl="revTx" presStyleIdx="0" presStyleCnt="1">
        <dgm:presLayoutVars>
          <dgm:bulletEnabled val="1"/>
        </dgm:presLayoutVars>
      </dgm:prSet>
      <dgm:spPr/>
      <dgm:t>
        <a:bodyPr/>
        <a:lstStyle/>
        <a:p>
          <a:endParaRPr lang="en-US"/>
        </a:p>
      </dgm:t>
    </dgm:pt>
    <dgm:pt modelId="{7FBFBE1D-7FA6-4E67-AC82-CBF07D0D5B69}" type="pres">
      <dgm:prSet presAssocID="{B3489617-20F6-476C-A847-37E8257C6A50}" presName="parentText" presStyleLbl="node1" presStyleIdx="1" presStyleCnt="2">
        <dgm:presLayoutVars>
          <dgm:chMax val="0"/>
          <dgm:bulletEnabled val="1"/>
        </dgm:presLayoutVars>
      </dgm:prSet>
      <dgm:spPr/>
      <dgm:t>
        <a:bodyPr/>
        <a:lstStyle/>
        <a:p>
          <a:endParaRPr lang="en-US"/>
        </a:p>
      </dgm:t>
    </dgm:pt>
  </dgm:ptLst>
  <dgm:cxnLst>
    <dgm:cxn modelId="{1412F9C0-9A94-4B25-AE09-630B7BE7DD6A}" type="presOf" srcId="{0B393AB4-681C-4FC9-8F90-CDAF217A1C0A}" destId="{BE3D3EE9-88CC-4BC4-843A-44B136E27769}" srcOrd="0" destOrd="1" presId="urn:microsoft.com/office/officeart/2005/8/layout/vList2"/>
    <dgm:cxn modelId="{DA72AD7B-AD40-4BE8-96B3-DBE3B4BFAFDD}" type="presOf" srcId="{EC68424D-526E-4173-821B-FE82500399BA}" destId="{0C61CD6A-70FD-42A2-8799-108C5EA8E031}" srcOrd="0" destOrd="0" presId="urn:microsoft.com/office/officeart/2005/8/layout/vList2"/>
    <dgm:cxn modelId="{B54EBE53-378D-4FDA-BCEF-E8759F0C199B}" srcId="{EC68424D-526E-4173-821B-FE82500399BA}" destId="{FFE219D7-C6CA-4558-B667-1B2E8B78125A}" srcOrd="0" destOrd="0" parTransId="{EE8F8432-7788-444D-B50F-D4906ABE7BDE}" sibTransId="{F78916A4-664F-4506-B37F-9BC04E53C833}"/>
    <dgm:cxn modelId="{EDB3C271-5F6E-4575-9B3B-A95C7BFC2DFB}" type="presOf" srcId="{57327B17-2264-4FCA-B000-9AC3A53D13BD}" destId="{BE3D3EE9-88CC-4BC4-843A-44B136E27769}" srcOrd="0" destOrd="3" presId="urn:microsoft.com/office/officeart/2005/8/layout/vList2"/>
    <dgm:cxn modelId="{A3772AF5-DD81-4856-87AF-33455245B129}" type="presOf" srcId="{B3489617-20F6-476C-A847-37E8257C6A50}" destId="{7FBFBE1D-7FA6-4E67-AC82-CBF07D0D5B69}" srcOrd="0" destOrd="0" presId="urn:microsoft.com/office/officeart/2005/8/layout/vList2"/>
    <dgm:cxn modelId="{216AF7FC-FC1C-4D41-91B9-8DCF499191F2}" srcId="{FFE219D7-C6CA-4558-B667-1B2E8B78125A}" destId="{0B393AB4-681C-4FC9-8F90-CDAF217A1C0A}" srcOrd="0" destOrd="0" parTransId="{3470471D-76CD-437A-A502-5513432EB3BF}" sibTransId="{CFB45AFE-E232-4936-9CEA-95C531432250}"/>
    <dgm:cxn modelId="{0A1B78C4-9091-4CC3-B99C-2C1304FA0BD4}" type="presOf" srcId="{0690FFB3-571D-4396-A412-8101A7767CE4}" destId="{34CE0BC2-2613-410A-B869-4E4E852A8EC6}" srcOrd="0" destOrd="0" presId="urn:microsoft.com/office/officeart/2005/8/layout/vList2"/>
    <dgm:cxn modelId="{59238C55-307C-4A49-ACAC-ABCEBEBBF8C2}" srcId="{0690FFB3-571D-4396-A412-8101A7767CE4}" destId="{B3489617-20F6-476C-A847-37E8257C6A50}" srcOrd="1" destOrd="0" parTransId="{18EA9E7D-0AC3-471D-BA35-C72BFB64FDA0}" sibTransId="{BD89C37F-D013-44B7-847E-C009EA1064F5}"/>
    <dgm:cxn modelId="{B9A49958-B524-462E-9954-CB220D3ABF96}" srcId="{FFE219D7-C6CA-4558-B667-1B2E8B78125A}" destId="{57327B17-2264-4FCA-B000-9AC3A53D13BD}" srcOrd="2" destOrd="0" parTransId="{A7B1674C-03F3-4BD6-808A-AB52E6BA9164}" sibTransId="{F6320B49-DED3-495D-8B5C-7ECD51593391}"/>
    <dgm:cxn modelId="{CBDF012D-A70C-48C5-81C8-E82EB72C31C8}" type="presOf" srcId="{FFE219D7-C6CA-4558-B667-1B2E8B78125A}" destId="{BE3D3EE9-88CC-4BC4-843A-44B136E27769}" srcOrd="0" destOrd="0" presId="urn:microsoft.com/office/officeart/2005/8/layout/vList2"/>
    <dgm:cxn modelId="{9259E327-0538-41A2-ABED-09F4CDA0942D}" type="presOf" srcId="{79D84BF4-2192-4A88-9182-25D0EA93CD40}" destId="{BE3D3EE9-88CC-4BC4-843A-44B136E27769}" srcOrd="0" destOrd="2" presId="urn:microsoft.com/office/officeart/2005/8/layout/vList2"/>
    <dgm:cxn modelId="{F968FA9E-7F1F-4C51-8F5F-0130C2DB142F}" srcId="{FFE219D7-C6CA-4558-B667-1B2E8B78125A}" destId="{79D84BF4-2192-4A88-9182-25D0EA93CD40}" srcOrd="1" destOrd="0" parTransId="{2AF7FD3B-C311-4364-A4E4-5BB7140D1CEA}" sibTransId="{E729A314-5F3C-4B91-9755-505BED70E3B1}"/>
    <dgm:cxn modelId="{EB129F2E-FE45-4007-AF84-415C5CBF10E3}" srcId="{0690FFB3-571D-4396-A412-8101A7767CE4}" destId="{EC68424D-526E-4173-821B-FE82500399BA}" srcOrd="0" destOrd="0" parTransId="{DC789D4B-B6F4-4F46-8E5A-D43F6C6B0D33}" sibTransId="{815827AA-3F18-4FF9-BB56-3B25B62ED10E}"/>
    <dgm:cxn modelId="{8B3A281F-FC59-4447-AFC5-DC2F221A6540}" type="presParOf" srcId="{34CE0BC2-2613-410A-B869-4E4E852A8EC6}" destId="{0C61CD6A-70FD-42A2-8799-108C5EA8E031}" srcOrd="0" destOrd="0" presId="urn:microsoft.com/office/officeart/2005/8/layout/vList2"/>
    <dgm:cxn modelId="{2A5FA9A1-7AE9-4946-A572-3FD1BE38AD8D}" type="presParOf" srcId="{34CE0BC2-2613-410A-B869-4E4E852A8EC6}" destId="{BE3D3EE9-88CC-4BC4-843A-44B136E27769}" srcOrd="1" destOrd="0" presId="urn:microsoft.com/office/officeart/2005/8/layout/vList2"/>
    <dgm:cxn modelId="{4599A141-E455-4D11-9B27-61E7E40C472C}" type="presParOf" srcId="{34CE0BC2-2613-410A-B869-4E4E852A8EC6}" destId="{7FBFBE1D-7FA6-4E67-AC82-CBF07D0D5B6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EBA64D-52B8-4806-BDAD-9590C5746FAE}"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F47F39EF-99EB-4385-A57D-786D62E9C110}">
      <dgm:prSet phldrT="[Text]" custT="1"/>
      <dgm:spPr/>
      <dgm:t>
        <a:bodyPr/>
        <a:lstStyle/>
        <a:p>
          <a:r>
            <a:rPr lang="en-US" sz="2400" b="1" dirty="0">
              <a:solidFill>
                <a:srgbClr val="002060"/>
              </a:solidFill>
              <a:latin typeface="+mn-lt"/>
            </a:rPr>
            <a:t>AEC</a:t>
          </a:r>
          <a:r>
            <a:rPr lang="en-US" sz="2400" dirty="0">
              <a:solidFill>
                <a:srgbClr val="002060"/>
              </a:solidFill>
              <a:latin typeface="+mn-lt"/>
            </a:rPr>
            <a:t> - the pixels become </a:t>
          </a:r>
          <a:r>
            <a:rPr lang="en-US" sz="2400" dirty="0" smtClean="0">
              <a:solidFill>
                <a:srgbClr val="002060"/>
              </a:solidFill>
              <a:latin typeface="+mn-lt"/>
            </a:rPr>
            <a:t>the </a:t>
          </a:r>
          <a:r>
            <a:rPr lang="en-US" sz="2400" dirty="0">
              <a:solidFill>
                <a:srgbClr val="002060"/>
              </a:solidFill>
              <a:latin typeface="+mn-lt"/>
            </a:rPr>
            <a:t>photocells</a:t>
          </a:r>
        </a:p>
      </dgm:t>
    </dgm:pt>
    <dgm:pt modelId="{C8DC363D-EF84-4567-BFD1-DB1FFA94CAC7}" type="parTrans" cxnId="{71F253A5-9046-4C39-A0C6-A77C411826E7}">
      <dgm:prSet/>
      <dgm:spPr/>
      <dgm:t>
        <a:bodyPr/>
        <a:lstStyle/>
        <a:p>
          <a:endParaRPr lang="en-US"/>
        </a:p>
      </dgm:t>
    </dgm:pt>
    <dgm:pt modelId="{F8879BFA-0B2A-42C7-9AF7-87A4311B8FBD}" type="sibTrans" cxnId="{71F253A5-9046-4C39-A0C6-A77C411826E7}">
      <dgm:prSet/>
      <dgm:spPr/>
      <dgm:t>
        <a:bodyPr/>
        <a:lstStyle/>
        <a:p>
          <a:endParaRPr lang="en-US"/>
        </a:p>
      </dgm:t>
    </dgm:pt>
    <dgm:pt modelId="{20DB4A23-B73D-4775-9388-D3384004C56E}">
      <dgm:prSet/>
      <dgm:spPr/>
      <dgm:t>
        <a:bodyPr/>
        <a:lstStyle/>
        <a:p>
          <a:r>
            <a:rPr lang="en-US" dirty="0">
              <a:solidFill>
                <a:srgbClr val="002060"/>
              </a:solidFill>
              <a:latin typeface="Verdana" pitchFamily="34" charset="0"/>
            </a:rPr>
            <a:t>A preliminary exposure assesses tissue density and thickness</a:t>
          </a:r>
          <a:r>
            <a:rPr lang="en-US" dirty="0" smtClean="0">
              <a:solidFill>
                <a:srgbClr val="002060"/>
              </a:solidFill>
              <a:latin typeface="Verdana" pitchFamily="34" charset="0"/>
            </a:rPr>
            <a:t>,</a:t>
          </a:r>
          <a:endParaRPr lang="en-US" dirty="0">
            <a:solidFill>
              <a:srgbClr val="002060"/>
            </a:solidFill>
            <a:latin typeface="Verdana" pitchFamily="34" charset="0"/>
          </a:endParaRPr>
        </a:p>
      </dgm:t>
    </dgm:pt>
    <dgm:pt modelId="{50E6040D-7555-415C-B706-EEFDBAEB914F}" type="parTrans" cxnId="{4675DA69-DBDE-4571-89CB-CDEA04A48A49}">
      <dgm:prSet/>
      <dgm:spPr/>
      <dgm:t>
        <a:bodyPr/>
        <a:lstStyle/>
        <a:p>
          <a:endParaRPr lang="en-US"/>
        </a:p>
      </dgm:t>
    </dgm:pt>
    <dgm:pt modelId="{F6164F44-8B59-4909-8F95-176D261D9E76}" type="sibTrans" cxnId="{4675DA69-DBDE-4571-89CB-CDEA04A48A49}">
      <dgm:prSet/>
      <dgm:spPr/>
      <dgm:t>
        <a:bodyPr/>
        <a:lstStyle/>
        <a:p>
          <a:endParaRPr lang="en-US"/>
        </a:p>
      </dgm:t>
    </dgm:pt>
    <dgm:pt modelId="{498746B6-29B6-4343-A89A-8A72D440A481}">
      <dgm:prSet/>
      <dgm:spPr/>
      <dgm:t>
        <a:bodyPr/>
        <a:lstStyle/>
        <a:p>
          <a:r>
            <a:rPr lang="en-US" dirty="0">
              <a:solidFill>
                <a:srgbClr val="002060"/>
              </a:solidFill>
              <a:latin typeface="+mn-lt"/>
            </a:rPr>
            <a:t>The algorithm controls </a:t>
          </a:r>
          <a:r>
            <a:rPr lang="en-US" dirty="0" smtClean="0">
              <a:solidFill>
                <a:srgbClr val="002060"/>
              </a:solidFill>
              <a:latin typeface="+mn-lt"/>
            </a:rPr>
            <a:t>contrast </a:t>
          </a:r>
          <a:r>
            <a:rPr lang="en-US" dirty="0">
              <a:solidFill>
                <a:srgbClr val="002060"/>
              </a:solidFill>
              <a:latin typeface="+mn-lt"/>
            </a:rPr>
            <a:t>vs. </a:t>
          </a:r>
          <a:r>
            <a:rPr lang="en-US" dirty="0" err="1">
              <a:solidFill>
                <a:srgbClr val="002060"/>
              </a:solidFill>
              <a:latin typeface="+mn-lt"/>
            </a:rPr>
            <a:t>kVp</a:t>
          </a:r>
          <a:endParaRPr lang="en-US" dirty="0">
            <a:solidFill>
              <a:srgbClr val="002060"/>
            </a:solidFill>
            <a:latin typeface="+mn-lt"/>
          </a:endParaRPr>
        </a:p>
      </dgm:t>
    </dgm:pt>
    <dgm:pt modelId="{8A32A329-CC52-48DF-878B-A2610157C754}" type="parTrans" cxnId="{64C2C367-E5A5-4875-94A6-4DC003F2FA01}">
      <dgm:prSet/>
      <dgm:spPr/>
      <dgm:t>
        <a:bodyPr/>
        <a:lstStyle/>
        <a:p>
          <a:endParaRPr lang="en-US"/>
        </a:p>
      </dgm:t>
    </dgm:pt>
    <dgm:pt modelId="{2BCC034E-38BF-462E-8E0C-6EEBE2F8C15B}" type="sibTrans" cxnId="{64C2C367-E5A5-4875-94A6-4DC003F2FA01}">
      <dgm:prSet/>
      <dgm:spPr/>
      <dgm:t>
        <a:bodyPr/>
        <a:lstStyle/>
        <a:p>
          <a:endParaRPr lang="en-US"/>
        </a:p>
      </dgm:t>
    </dgm:pt>
    <dgm:pt modelId="{4C783EBE-02AB-452F-9958-0D4ACED6A4D6}">
      <dgm:prSet/>
      <dgm:spPr/>
      <dgm:t>
        <a:bodyPr/>
        <a:lstStyle/>
        <a:p>
          <a:r>
            <a:rPr lang="en-US" dirty="0">
              <a:solidFill>
                <a:srgbClr val="002060"/>
              </a:solidFill>
              <a:latin typeface="+mn-lt"/>
            </a:rPr>
            <a:t>Adequate and appropriate kVp should still be </a:t>
          </a:r>
          <a:r>
            <a:rPr lang="en-US" dirty="0" smtClean="0">
              <a:solidFill>
                <a:srgbClr val="002060"/>
              </a:solidFill>
              <a:latin typeface="+mn-lt"/>
            </a:rPr>
            <a:t>applied</a:t>
          </a:r>
          <a:endParaRPr lang="en-US" dirty="0">
            <a:solidFill>
              <a:srgbClr val="002060"/>
            </a:solidFill>
            <a:latin typeface="+mn-lt"/>
          </a:endParaRPr>
        </a:p>
      </dgm:t>
    </dgm:pt>
    <dgm:pt modelId="{5406392C-0C8D-4536-92DB-4EC9005C9719}" type="parTrans" cxnId="{39CAAA50-022B-43A0-AA4F-39A87DBBB0E6}">
      <dgm:prSet/>
      <dgm:spPr/>
      <dgm:t>
        <a:bodyPr/>
        <a:lstStyle/>
        <a:p>
          <a:endParaRPr lang="en-US"/>
        </a:p>
      </dgm:t>
    </dgm:pt>
    <dgm:pt modelId="{08305203-7FE5-47EA-96A0-CDC006CA4972}" type="sibTrans" cxnId="{39CAAA50-022B-43A0-AA4F-39A87DBBB0E6}">
      <dgm:prSet/>
      <dgm:spPr/>
      <dgm:t>
        <a:bodyPr/>
        <a:lstStyle/>
        <a:p>
          <a:endParaRPr lang="en-US"/>
        </a:p>
      </dgm:t>
    </dgm:pt>
    <dgm:pt modelId="{7ABF24E5-563F-46EA-BF28-46FA6205CC16}">
      <dgm:prSet custT="1"/>
      <dgm:spPr/>
      <dgm:t>
        <a:bodyPr/>
        <a:lstStyle/>
        <a:p>
          <a:r>
            <a:rPr lang="en-US" sz="2400" dirty="0">
              <a:solidFill>
                <a:srgbClr val="002060"/>
              </a:solidFill>
              <a:latin typeface="+mn-lt"/>
            </a:rPr>
            <a:t>Dose is still a factor of </a:t>
          </a:r>
          <a:r>
            <a:rPr lang="en-US" sz="2400" dirty="0" err="1">
              <a:solidFill>
                <a:srgbClr val="002060"/>
              </a:solidFill>
              <a:latin typeface="+mn-lt"/>
            </a:rPr>
            <a:t>mAs</a:t>
          </a:r>
          <a:endParaRPr lang="en-US" sz="2400" dirty="0">
            <a:solidFill>
              <a:srgbClr val="002060"/>
            </a:solidFill>
            <a:latin typeface="+mn-lt"/>
          </a:endParaRPr>
        </a:p>
      </dgm:t>
    </dgm:pt>
    <dgm:pt modelId="{A1EB8D21-269C-4461-8F04-2BCDA489B463}" type="parTrans" cxnId="{1FD35CFE-2E01-4D64-AF1F-2D777D68BB10}">
      <dgm:prSet/>
      <dgm:spPr/>
      <dgm:t>
        <a:bodyPr/>
        <a:lstStyle/>
        <a:p>
          <a:endParaRPr lang="en-US"/>
        </a:p>
      </dgm:t>
    </dgm:pt>
    <dgm:pt modelId="{AAF30D47-1306-40FA-815A-B42EFF9B2E38}" type="sibTrans" cxnId="{1FD35CFE-2E01-4D64-AF1F-2D777D68BB10}">
      <dgm:prSet/>
      <dgm:spPr/>
      <dgm:t>
        <a:bodyPr/>
        <a:lstStyle/>
        <a:p>
          <a:endParaRPr lang="en-US"/>
        </a:p>
      </dgm:t>
    </dgm:pt>
    <dgm:pt modelId="{9BF0627B-7E67-49E1-9900-43B61D8053DE}">
      <dgm:prSet phldrT="[Text]" custT="1"/>
      <dgm:spPr/>
      <dgm:t>
        <a:bodyPr/>
        <a:lstStyle/>
        <a:p>
          <a:r>
            <a:rPr lang="en-US" sz="2400" b="1" dirty="0">
              <a:solidFill>
                <a:srgbClr val="002060"/>
              </a:solidFill>
            </a:rPr>
            <a:t>AEC</a:t>
          </a:r>
          <a:r>
            <a:rPr lang="en-US" sz="2400" dirty="0">
              <a:solidFill>
                <a:srgbClr val="002060"/>
              </a:solidFill>
            </a:rPr>
            <a:t>:  Automatic Exposure Control</a:t>
          </a:r>
        </a:p>
      </dgm:t>
    </dgm:pt>
    <dgm:pt modelId="{12F6083D-0591-4972-AB63-AE2EF50D255C}" type="parTrans" cxnId="{1844BFAA-530F-49AA-ADB4-534FD85E8EB0}">
      <dgm:prSet/>
      <dgm:spPr/>
      <dgm:t>
        <a:bodyPr/>
        <a:lstStyle/>
        <a:p>
          <a:endParaRPr lang="en-US"/>
        </a:p>
      </dgm:t>
    </dgm:pt>
    <dgm:pt modelId="{8726FAB3-71DC-4CA0-AD87-7A96E8FEAA05}" type="sibTrans" cxnId="{1844BFAA-530F-49AA-ADB4-534FD85E8EB0}">
      <dgm:prSet/>
      <dgm:spPr/>
      <dgm:t>
        <a:bodyPr/>
        <a:lstStyle/>
        <a:p>
          <a:endParaRPr lang="en-US"/>
        </a:p>
      </dgm:t>
    </dgm:pt>
    <dgm:pt modelId="{EB4D933C-1516-436C-ADAF-F2DD74F04DDC}">
      <dgm:prSet/>
      <dgm:spPr/>
      <dgm:t>
        <a:bodyPr/>
        <a:lstStyle/>
        <a:p>
          <a:r>
            <a:rPr lang="en-US" dirty="0" smtClean="0">
              <a:solidFill>
                <a:srgbClr val="002060"/>
              </a:solidFill>
              <a:latin typeface="Verdana" pitchFamily="34" charset="0"/>
            </a:rPr>
            <a:t>Then </a:t>
          </a:r>
          <a:r>
            <a:rPr lang="en-US" dirty="0">
              <a:solidFill>
                <a:srgbClr val="002060"/>
              </a:solidFill>
              <a:latin typeface="Verdana" pitchFamily="34" charset="0"/>
            </a:rPr>
            <a:t>applies the needed exposure technique</a:t>
          </a:r>
        </a:p>
      </dgm:t>
    </dgm:pt>
    <dgm:pt modelId="{28B65A02-98C8-43B0-84A0-139C3673894E}" type="parTrans" cxnId="{0516BA55-2D9C-482C-B011-941A04755A2E}">
      <dgm:prSet/>
      <dgm:spPr/>
      <dgm:t>
        <a:bodyPr/>
        <a:lstStyle/>
        <a:p>
          <a:endParaRPr lang="en-US"/>
        </a:p>
      </dgm:t>
    </dgm:pt>
    <dgm:pt modelId="{EF1BB685-CAA6-419B-82C2-50B5EF505B92}" type="sibTrans" cxnId="{0516BA55-2D9C-482C-B011-941A04755A2E}">
      <dgm:prSet/>
      <dgm:spPr/>
      <dgm:t>
        <a:bodyPr/>
        <a:lstStyle/>
        <a:p>
          <a:endParaRPr lang="en-US"/>
        </a:p>
      </dgm:t>
    </dgm:pt>
    <dgm:pt modelId="{966A509D-47D5-46D1-8CC6-6991E4C31948}">
      <dgm:prSet/>
      <dgm:spPr/>
      <dgm:t>
        <a:bodyPr/>
        <a:lstStyle/>
        <a:p>
          <a:r>
            <a:rPr lang="en-US" dirty="0" smtClean="0">
              <a:solidFill>
                <a:srgbClr val="002060"/>
              </a:solidFill>
              <a:latin typeface="+mn-lt"/>
            </a:rPr>
            <a:t>FFDM </a:t>
          </a:r>
          <a:r>
            <a:rPr lang="en-US" dirty="0">
              <a:solidFill>
                <a:srgbClr val="002060"/>
              </a:solidFill>
              <a:latin typeface="+mn-lt"/>
            </a:rPr>
            <a:t>uses higher </a:t>
          </a:r>
          <a:r>
            <a:rPr lang="en-US" dirty="0" err="1" smtClean="0">
              <a:solidFill>
                <a:srgbClr val="002060"/>
              </a:solidFill>
              <a:latin typeface="+mn-lt"/>
            </a:rPr>
            <a:t>kVp</a:t>
          </a:r>
          <a:r>
            <a:rPr lang="en-US" dirty="0" smtClean="0">
              <a:solidFill>
                <a:srgbClr val="002060"/>
              </a:solidFill>
              <a:latin typeface="+mn-lt"/>
            </a:rPr>
            <a:t> </a:t>
          </a:r>
          <a:r>
            <a:rPr lang="en-US" dirty="0">
              <a:solidFill>
                <a:srgbClr val="002060"/>
              </a:solidFill>
              <a:latin typeface="+mn-lt"/>
            </a:rPr>
            <a:t>than </a:t>
          </a:r>
          <a:r>
            <a:rPr lang="en-US" dirty="0" smtClean="0">
              <a:solidFill>
                <a:srgbClr val="002060"/>
              </a:solidFill>
              <a:latin typeface="+mn-lt"/>
            </a:rPr>
            <a:t>film = lower dose</a:t>
          </a:r>
          <a:endParaRPr lang="en-US" dirty="0">
            <a:solidFill>
              <a:srgbClr val="002060"/>
            </a:solidFill>
            <a:latin typeface="+mn-lt"/>
          </a:endParaRPr>
        </a:p>
      </dgm:t>
    </dgm:pt>
    <dgm:pt modelId="{D1ED691E-8D6F-4759-8DB7-98585AB9AC90}" type="parTrans" cxnId="{A824684B-6C2A-4799-8DA3-5C421B327F6E}">
      <dgm:prSet/>
      <dgm:spPr/>
      <dgm:t>
        <a:bodyPr/>
        <a:lstStyle/>
        <a:p>
          <a:endParaRPr lang="en-US"/>
        </a:p>
      </dgm:t>
    </dgm:pt>
    <dgm:pt modelId="{3420F76E-3C91-48E6-AE88-42E027730C15}" type="sibTrans" cxnId="{A824684B-6C2A-4799-8DA3-5C421B327F6E}">
      <dgm:prSet/>
      <dgm:spPr/>
      <dgm:t>
        <a:bodyPr/>
        <a:lstStyle/>
        <a:p>
          <a:endParaRPr lang="en-US"/>
        </a:p>
      </dgm:t>
    </dgm:pt>
    <dgm:pt modelId="{87C630F9-9CEC-4D74-AB9F-8159433C78CE}" type="pres">
      <dgm:prSet presAssocID="{84EBA64D-52B8-4806-BDAD-9590C5746FAE}" presName="linear" presStyleCnt="0">
        <dgm:presLayoutVars>
          <dgm:animLvl val="lvl"/>
          <dgm:resizeHandles val="exact"/>
        </dgm:presLayoutVars>
      </dgm:prSet>
      <dgm:spPr/>
      <dgm:t>
        <a:bodyPr/>
        <a:lstStyle/>
        <a:p>
          <a:endParaRPr lang="en-US"/>
        </a:p>
      </dgm:t>
    </dgm:pt>
    <dgm:pt modelId="{C449BED2-4ADB-43DE-BD28-A21EAD3859FB}" type="pres">
      <dgm:prSet presAssocID="{9BF0627B-7E67-49E1-9900-43B61D8053DE}" presName="parentText" presStyleLbl="node1" presStyleIdx="0" presStyleCnt="4">
        <dgm:presLayoutVars>
          <dgm:chMax val="0"/>
          <dgm:bulletEnabled val="1"/>
        </dgm:presLayoutVars>
      </dgm:prSet>
      <dgm:spPr/>
      <dgm:t>
        <a:bodyPr/>
        <a:lstStyle/>
        <a:p>
          <a:endParaRPr lang="en-US"/>
        </a:p>
      </dgm:t>
    </dgm:pt>
    <dgm:pt modelId="{4AF22D22-C672-453A-A2A1-60CA25712938}" type="pres">
      <dgm:prSet presAssocID="{8726FAB3-71DC-4CA0-AD87-7A96E8FEAA05}" presName="spacer" presStyleCnt="0"/>
      <dgm:spPr/>
    </dgm:pt>
    <dgm:pt modelId="{C8789D9B-3691-4EF8-94F9-D2CB18A4CB5D}" type="pres">
      <dgm:prSet presAssocID="{F47F39EF-99EB-4385-A57D-786D62E9C110}" presName="parentText" presStyleLbl="node1" presStyleIdx="1" presStyleCnt="4">
        <dgm:presLayoutVars>
          <dgm:chMax val="0"/>
          <dgm:bulletEnabled val="1"/>
        </dgm:presLayoutVars>
      </dgm:prSet>
      <dgm:spPr/>
      <dgm:t>
        <a:bodyPr/>
        <a:lstStyle/>
        <a:p>
          <a:endParaRPr lang="en-US"/>
        </a:p>
      </dgm:t>
    </dgm:pt>
    <dgm:pt modelId="{2D5A7B51-19F6-4198-8440-28DE81B0F41D}" type="pres">
      <dgm:prSet presAssocID="{F47F39EF-99EB-4385-A57D-786D62E9C110}" presName="childText" presStyleLbl="revTx" presStyleIdx="0" presStyleCnt="2">
        <dgm:presLayoutVars>
          <dgm:bulletEnabled val="1"/>
        </dgm:presLayoutVars>
      </dgm:prSet>
      <dgm:spPr/>
      <dgm:t>
        <a:bodyPr/>
        <a:lstStyle/>
        <a:p>
          <a:endParaRPr lang="en-US"/>
        </a:p>
      </dgm:t>
    </dgm:pt>
    <dgm:pt modelId="{C976CDB1-28AA-4914-B2F9-70FCBE617720}" type="pres">
      <dgm:prSet presAssocID="{498746B6-29B6-4343-A89A-8A72D440A481}" presName="parentText" presStyleLbl="node1" presStyleIdx="2" presStyleCnt="4">
        <dgm:presLayoutVars>
          <dgm:chMax val="0"/>
          <dgm:bulletEnabled val="1"/>
        </dgm:presLayoutVars>
      </dgm:prSet>
      <dgm:spPr/>
      <dgm:t>
        <a:bodyPr/>
        <a:lstStyle/>
        <a:p>
          <a:endParaRPr lang="en-US"/>
        </a:p>
      </dgm:t>
    </dgm:pt>
    <dgm:pt modelId="{E203B399-3686-492D-ABB2-BE34D4397D0F}" type="pres">
      <dgm:prSet presAssocID="{498746B6-29B6-4343-A89A-8A72D440A481}" presName="childText" presStyleLbl="revTx" presStyleIdx="1" presStyleCnt="2">
        <dgm:presLayoutVars>
          <dgm:bulletEnabled val="1"/>
        </dgm:presLayoutVars>
      </dgm:prSet>
      <dgm:spPr/>
      <dgm:t>
        <a:bodyPr/>
        <a:lstStyle/>
        <a:p>
          <a:endParaRPr lang="en-US"/>
        </a:p>
      </dgm:t>
    </dgm:pt>
    <dgm:pt modelId="{2B58AC21-8CAF-4198-98D5-F04EB80A4D00}" type="pres">
      <dgm:prSet presAssocID="{7ABF24E5-563F-46EA-BF28-46FA6205CC16}" presName="parentText" presStyleLbl="node1" presStyleIdx="3" presStyleCnt="4">
        <dgm:presLayoutVars>
          <dgm:chMax val="0"/>
          <dgm:bulletEnabled val="1"/>
        </dgm:presLayoutVars>
      </dgm:prSet>
      <dgm:spPr/>
      <dgm:t>
        <a:bodyPr/>
        <a:lstStyle/>
        <a:p>
          <a:endParaRPr lang="en-US"/>
        </a:p>
      </dgm:t>
    </dgm:pt>
  </dgm:ptLst>
  <dgm:cxnLst>
    <dgm:cxn modelId="{A824684B-6C2A-4799-8DA3-5C421B327F6E}" srcId="{4C783EBE-02AB-452F-9958-0D4ACED6A4D6}" destId="{966A509D-47D5-46D1-8CC6-6991E4C31948}" srcOrd="0" destOrd="0" parTransId="{D1ED691E-8D6F-4759-8DB7-98585AB9AC90}" sibTransId="{3420F76E-3C91-48E6-AE88-42E027730C15}"/>
    <dgm:cxn modelId="{938B4A29-FDD4-44EE-A1E6-666830FE8001}" type="presOf" srcId="{F47F39EF-99EB-4385-A57D-786D62E9C110}" destId="{C8789D9B-3691-4EF8-94F9-D2CB18A4CB5D}" srcOrd="0" destOrd="0" presId="urn:microsoft.com/office/officeart/2005/8/layout/vList2"/>
    <dgm:cxn modelId="{93F17393-E799-4572-BEE5-FD2D48DF95A9}" type="presOf" srcId="{7ABF24E5-563F-46EA-BF28-46FA6205CC16}" destId="{2B58AC21-8CAF-4198-98D5-F04EB80A4D00}" srcOrd="0" destOrd="0" presId="urn:microsoft.com/office/officeart/2005/8/layout/vList2"/>
    <dgm:cxn modelId="{39CAAA50-022B-43A0-AA4F-39A87DBBB0E6}" srcId="{498746B6-29B6-4343-A89A-8A72D440A481}" destId="{4C783EBE-02AB-452F-9958-0D4ACED6A4D6}" srcOrd="0" destOrd="0" parTransId="{5406392C-0C8D-4536-92DB-4EC9005C9719}" sibTransId="{08305203-7FE5-47EA-96A0-CDC006CA4972}"/>
    <dgm:cxn modelId="{4675DA69-DBDE-4571-89CB-CDEA04A48A49}" srcId="{F47F39EF-99EB-4385-A57D-786D62E9C110}" destId="{20DB4A23-B73D-4775-9388-D3384004C56E}" srcOrd="0" destOrd="0" parTransId="{50E6040D-7555-415C-B706-EEFDBAEB914F}" sibTransId="{F6164F44-8B59-4909-8F95-176D261D9E76}"/>
    <dgm:cxn modelId="{CC109A4F-C4BC-41ED-9148-2681E1097809}" type="presOf" srcId="{966A509D-47D5-46D1-8CC6-6991E4C31948}" destId="{E203B399-3686-492D-ABB2-BE34D4397D0F}" srcOrd="0" destOrd="1" presId="urn:microsoft.com/office/officeart/2005/8/layout/vList2"/>
    <dgm:cxn modelId="{2B834DF4-22F4-4703-BCD8-B5350FB5016E}" type="presOf" srcId="{84EBA64D-52B8-4806-BDAD-9590C5746FAE}" destId="{87C630F9-9CEC-4D74-AB9F-8159433C78CE}" srcOrd="0" destOrd="0" presId="urn:microsoft.com/office/officeart/2005/8/layout/vList2"/>
    <dgm:cxn modelId="{1DDD4617-7449-4398-9DCB-2AB711C2415B}" type="presOf" srcId="{4C783EBE-02AB-452F-9958-0D4ACED6A4D6}" destId="{E203B399-3686-492D-ABB2-BE34D4397D0F}" srcOrd="0" destOrd="0" presId="urn:microsoft.com/office/officeart/2005/8/layout/vList2"/>
    <dgm:cxn modelId="{0516BA55-2D9C-482C-B011-941A04755A2E}" srcId="{F47F39EF-99EB-4385-A57D-786D62E9C110}" destId="{EB4D933C-1516-436C-ADAF-F2DD74F04DDC}" srcOrd="1" destOrd="0" parTransId="{28B65A02-98C8-43B0-84A0-139C3673894E}" sibTransId="{EF1BB685-CAA6-419B-82C2-50B5EF505B92}"/>
    <dgm:cxn modelId="{71F253A5-9046-4C39-A0C6-A77C411826E7}" srcId="{84EBA64D-52B8-4806-BDAD-9590C5746FAE}" destId="{F47F39EF-99EB-4385-A57D-786D62E9C110}" srcOrd="1" destOrd="0" parTransId="{C8DC363D-EF84-4567-BFD1-DB1FFA94CAC7}" sibTransId="{F8879BFA-0B2A-42C7-9AF7-87A4311B8FBD}"/>
    <dgm:cxn modelId="{1FD35CFE-2E01-4D64-AF1F-2D777D68BB10}" srcId="{84EBA64D-52B8-4806-BDAD-9590C5746FAE}" destId="{7ABF24E5-563F-46EA-BF28-46FA6205CC16}" srcOrd="3" destOrd="0" parTransId="{A1EB8D21-269C-4461-8F04-2BCDA489B463}" sibTransId="{AAF30D47-1306-40FA-815A-B42EFF9B2E38}"/>
    <dgm:cxn modelId="{3B519959-81CB-4902-B17E-D5EEF50D1D23}" type="presOf" srcId="{20DB4A23-B73D-4775-9388-D3384004C56E}" destId="{2D5A7B51-19F6-4198-8440-28DE81B0F41D}" srcOrd="0" destOrd="0" presId="urn:microsoft.com/office/officeart/2005/8/layout/vList2"/>
    <dgm:cxn modelId="{197DF07D-B267-4B92-852A-C07075448F7A}" type="presOf" srcId="{9BF0627B-7E67-49E1-9900-43B61D8053DE}" destId="{C449BED2-4ADB-43DE-BD28-A21EAD3859FB}" srcOrd="0" destOrd="0" presId="urn:microsoft.com/office/officeart/2005/8/layout/vList2"/>
    <dgm:cxn modelId="{64C2C367-E5A5-4875-94A6-4DC003F2FA01}" srcId="{84EBA64D-52B8-4806-BDAD-9590C5746FAE}" destId="{498746B6-29B6-4343-A89A-8A72D440A481}" srcOrd="2" destOrd="0" parTransId="{8A32A329-CC52-48DF-878B-A2610157C754}" sibTransId="{2BCC034E-38BF-462E-8E0C-6EEBE2F8C15B}"/>
    <dgm:cxn modelId="{1844BFAA-530F-49AA-ADB4-534FD85E8EB0}" srcId="{84EBA64D-52B8-4806-BDAD-9590C5746FAE}" destId="{9BF0627B-7E67-49E1-9900-43B61D8053DE}" srcOrd="0" destOrd="0" parTransId="{12F6083D-0591-4972-AB63-AE2EF50D255C}" sibTransId="{8726FAB3-71DC-4CA0-AD87-7A96E8FEAA05}"/>
    <dgm:cxn modelId="{0664D298-165C-4B67-AF82-E16096D4BBD4}" type="presOf" srcId="{498746B6-29B6-4343-A89A-8A72D440A481}" destId="{C976CDB1-28AA-4914-B2F9-70FCBE617720}" srcOrd="0" destOrd="0" presId="urn:microsoft.com/office/officeart/2005/8/layout/vList2"/>
    <dgm:cxn modelId="{C6803DA0-D1FF-43EB-9613-59212A1EF795}" type="presOf" srcId="{EB4D933C-1516-436C-ADAF-F2DD74F04DDC}" destId="{2D5A7B51-19F6-4198-8440-28DE81B0F41D}" srcOrd="0" destOrd="1" presId="urn:microsoft.com/office/officeart/2005/8/layout/vList2"/>
    <dgm:cxn modelId="{DE87D144-B1DE-4DD6-B740-41E38F69BF56}" type="presParOf" srcId="{87C630F9-9CEC-4D74-AB9F-8159433C78CE}" destId="{C449BED2-4ADB-43DE-BD28-A21EAD3859FB}" srcOrd="0" destOrd="0" presId="urn:microsoft.com/office/officeart/2005/8/layout/vList2"/>
    <dgm:cxn modelId="{AAFD78A0-C1FB-4362-85BC-6AD9DFB14A57}" type="presParOf" srcId="{87C630F9-9CEC-4D74-AB9F-8159433C78CE}" destId="{4AF22D22-C672-453A-A2A1-60CA25712938}" srcOrd="1" destOrd="0" presId="urn:microsoft.com/office/officeart/2005/8/layout/vList2"/>
    <dgm:cxn modelId="{C7102AA4-6531-4A05-A3F0-34C8EB26511F}" type="presParOf" srcId="{87C630F9-9CEC-4D74-AB9F-8159433C78CE}" destId="{C8789D9B-3691-4EF8-94F9-D2CB18A4CB5D}" srcOrd="2" destOrd="0" presId="urn:microsoft.com/office/officeart/2005/8/layout/vList2"/>
    <dgm:cxn modelId="{551EEFEF-0BDC-4E3E-B3A8-B4CCCB809F90}" type="presParOf" srcId="{87C630F9-9CEC-4D74-AB9F-8159433C78CE}" destId="{2D5A7B51-19F6-4198-8440-28DE81B0F41D}" srcOrd="3" destOrd="0" presId="urn:microsoft.com/office/officeart/2005/8/layout/vList2"/>
    <dgm:cxn modelId="{4DF5A6D7-CFDC-49DC-8A9C-5499CAC98899}" type="presParOf" srcId="{87C630F9-9CEC-4D74-AB9F-8159433C78CE}" destId="{C976CDB1-28AA-4914-B2F9-70FCBE617720}" srcOrd="4" destOrd="0" presId="urn:microsoft.com/office/officeart/2005/8/layout/vList2"/>
    <dgm:cxn modelId="{C1E59856-F878-40EE-9E5F-6AD74C45D8D4}" type="presParOf" srcId="{87C630F9-9CEC-4D74-AB9F-8159433C78CE}" destId="{E203B399-3686-492D-ABB2-BE34D4397D0F}" srcOrd="5" destOrd="0" presId="urn:microsoft.com/office/officeart/2005/8/layout/vList2"/>
    <dgm:cxn modelId="{7638417B-857F-4B81-A199-671356DDEBAE}" type="presParOf" srcId="{87C630F9-9CEC-4D74-AB9F-8159433C78CE}" destId="{2B58AC21-8CAF-4198-98D5-F04EB80A4D0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A5D2E3-CEDD-4409-A3D1-DFD8A992F3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0F4EFC9-79AF-4FBA-A418-7A876B8FB1D7}">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1" dirty="0" smtClean="0">
              <a:solidFill>
                <a:srgbClr val="002060"/>
              </a:solidFill>
            </a:rPr>
            <a:t>DQE: Detective Quantum Efficiency</a:t>
          </a:r>
          <a:r>
            <a:rPr lang="en-US" sz="2400" b="0" dirty="0" smtClean="0">
              <a:solidFill>
                <a:srgbClr val="002060"/>
              </a:solidFill>
            </a:rPr>
            <a:t>:  efficiency of detector in converting x-ray energy into image signal</a:t>
          </a:r>
          <a:endParaRPr lang="en-US" sz="2400" b="0" dirty="0">
            <a:solidFill>
              <a:srgbClr val="002060"/>
            </a:solidFill>
          </a:endParaRPr>
        </a:p>
      </dgm:t>
    </dgm:pt>
    <dgm:pt modelId="{73C0F0B3-D4DD-424F-8DB7-EFB0ADA01F5C}" type="parTrans" cxnId="{C14D1426-C5E1-4CA6-8B1B-6813A75F678F}">
      <dgm:prSet/>
      <dgm:spPr/>
      <dgm:t>
        <a:bodyPr/>
        <a:lstStyle/>
        <a:p>
          <a:endParaRPr lang="en-US"/>
        </a:p>
      </dgm:t>
    </dgm:pt>
    <dgm:pt modelId="{EA0AE057-39A4-4B0F-9E4B-73681E331063}" type="sibTrans" cxnId="{C14D1426-C5E1-4CA6-8B1B-6813A75F678F}">
      <dgm:prSet/>
      <dgm:spPr/>
      <dgm:t>
        <a:bodyPr/>
        <a:lstStyle/>
        <a:p>
          <a:endParaRPr lang="en-US"/>
        </a:p>
      </dgm:t>
    </dgm:pt>
    <dgm:pt modelId="{28E26C42-5E70-4422-8A06-7F468E51BEF8}">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0" dirty="0" smtClean="0">
              <a:solidFill>
                <a:srgbClr val="002060"/>
              </a:solidFill>
            </a:rPr>
            <a:t>High DQE values indicate less radiation is needed to achieve identical image quality</a:t>
          </a:r>
          <a:endParaRPr lang="en-US" sz="2400" dirty="0">
            <a:solidFill>
              <a:srgbClr val="002060"/>
            </a:solidFill>
          </a:endParaRPr>
        </a:p>
      </dgm:t>
    </dgm:pt>
    <dgm:pt modelId="{B2D80C07-5629-461B-8984-CF3046F6A847}" type="parTrans" cxnId="{9C28D849-3832-4E0D-9A9C-F06B24EE3EEB}">
      <dgm:prSet/>
      <dgm:spPr/>
      <dgm:t>
        <a:bodyPr/>
        <a:lstStyle/>
        <a:p>
          <a:endParaRPr lang="en-US"/>
        </a:p>
      </dgm:t>
    </dgm:pt>
    <dgm:pt modelId="{19D11AFD-E6D2-4E05-8295-5C95EBDD3172}" type="sibTrans" cxnId="{9C28D849-3832-4E0D-9A9C-F06B24EE3EEB}">
      <dgm:prSet/>
      <dgm:spPr/>
      <dgm:t>
        <a:bodyPr/>
        <a:lstStyle/>
        <a:p>
          <a:endParaRPr lang="en-US"/>
        </a:p>
      </dgm:t>
    </dgm:pt>
    <dgm:pt modelId="{E4B67DD8-69F9-4814-BB3B-5E0571D04446}">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2000" b="0" dirty="0" smtClean="0">
              <a:solidFill>
                <a:srgbClr val="002060"/>
              </a:solidFill>
            </a:rPr>
            <a:t>Ideal detectors would have a DQE of 1 (all of the radiation energy is absorbed and converted</a:t>
          </a:r>
          <a:endParaRPr lang="en-US" sz="2000" dirty="0">
            <a:solidFill>
              <a:srgbClr val="002060"/>
            </a:solidFill>
          </a:endParaRPr>
        </a:p>
      </dgm:t>
    </dgm:pt>
    <dgm:pt modelId="{526EDAA2-B81D-431E-A605-943B7F1CC17A}" type="parTrans" cxnId="{F2F0EDAA-3A55-499D-A52C-8FFCBD1FDF4A}">
      <dgm:prSet/>
      <dgm:spPr/>
      <dgm:t>
        <a:bodyPr/>
        <a:lstStyle/>
        <a:p>
          <a:endParaRPr lang="en-US"/>
        </a:p>
      </dgm:t>
    </dgm:pt>
    <dgm:pt modelId="{24A95E0F-1602-4832-9871-F80392E101A6}" type="sibTrans" cxnId="{F2F0EDAA-3A55-499D-A52C-8FFCBD1FDF4A}">
      <dgm:prSet/>
      <dgm:spPr/>
      <dgm:t>
        <a:bodyPr/>
        <a:lstStyle/>
        <a:p>
          <a:endParaRPr lang="en-US"/>
        </a:p>
      </dgm:t>
    </dgm:pt>
    <dgm:pt modelId="{9AA2D5C0-67B5-411F-B012-4C00B9B92ADB}">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2000" b="0" dirty="0" smtClean="0">
              <a:solidFill>
                <a:srgbClr val="002060"/>
              </a:solidFill>
            </a:rPr>
            <a:t>DQE = film range .1-.3</a:t>
          </a:r>
          <a:endParaRPr lang="en-US" sz="2000" dirty="0">
            <a:solidFill>
              <a:srgbClr val="002060"/>
            </a:solidFill>
          </a:endParaRPr>
        </a:p>
      </dgm:t>
    </dgm:pt>
    <dgm:pt modelId="{54D31168-5C65-427B-A6E5-0528322BE2F6}" type="parTrans" cxnId="{A218CC42-5A60-4DA9-AE6B-B665FA800E04}">
      <dgm:prSet/>
      <dgm:spPr/>
      <dgm:t>
        <a:bodyPr/>
        <a:lstStyle/>
        <a:p>
          <a:endParaRPr lang="en-US"/>
        </a:p>
      </dgm:t>
    </dgm:pt>
    <dgm:pt modelId="{24FFAAB0-D8A5-4390-A5A3-F2D77ABB2F05}" type="sibTrans" cxnId="{A218CC42-5A60-4DA9-AE6B-B665FA800E04}">
      <dgm:prSet/>
      <dgm:spPr/>
      <dgm:t>
        <a:bodyPr/>
        <a:lstStyle/>
        <a:p>
          <a:endParaRPr lang="en-US"/>
        </a:p>
      </dgm:t>
    </dgm:pt>
    <dgm:pt modelId="{22B75E9B-E2AC-4C83-A313-8CF8B696ADAF}">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2000" b="0" dirty="0" smtClean="0">
              <a:solidFill>
                <a:srgbClr val="002060"/>
              </a:solidFill>
            </a:rPr>
            <a:t>DQE = digital .45</a:t>
          </a:r>
          <a:endParaRPr lang="en-US" sz="2000" dirty="0">
            <a:solidFill>
              <a:srgbClr val="002060"/>
            </a:solidFill>
          </a:endParaRPr>
        </a:p>
      </dgm:t>
    </dgm:pt>
    <dgm:pt modelId="{D40CE86A-CC12-4E29-AE92-3F7CA4AAEB8A}" type="parTrans" cxnId="{8F586873-6DA5-4013-B4CE-409DCCEA8C55}">
      <dgm:prSet/>
      <dgm:spPr/>
      <dgm:t>
        <a:bodyPr/>
        <a:lstStyle/>
        <a:p>
          <a:endParaRPr lang="en-US"/>
        </a:p>
      </dgm:t>
    </dgm:pt>
    <dgm:pt modelId="{048F75BF-01D3-41A4-A14D-CB067C0A7B81}" type="sibTrans" cxnId="{8F586873-6DA5-4013-B4CE-409DCCEA8C55}">
      <dgm:prSet/>
      <dgm:spPr/>
      <dgm:t>
        <a:bodyPr/>
        <a:lstStyle/>
        <a:p>
          <a:endParaRPr lang="en-US"/>
        </a:p>
      </dgm:t>
    </dgm:pt>
    <dgm:pt modelId="{11E8B692-CF23-4FD1-989F-5E408B46D93D}" type="pres">
      <dgm:prSet presAssocID="{42A5D2E3-CEDD-4409-A3D1-DFD8A992F39B}" presName="linear" presStyleCnt="0">
        <dgm:presLayoutVars>
          <dgm:animLvl val="lvl"/>
          <dgm:resizeHandles val="exact"/>
        </dgm:presLayoutVars>
      </dgm:prSet>
      <dgm:spPr/>
      <dgm:t>
        <a:bodyPr/>
        <a:lstStyle/>
        <a:p>
          <a:endParaRPr lang="en-US"/>
        </a:p>
      </dgm:t>
    </dgm:pt>
    <dgm:pt modelId="{7EB94B4A-31DA-40A4-9F9E-BF54953AD092}" type="pres">
      <dgm:prSet presAssocID="{D0F4EFC9-79AF-4FBA-A418-7A876B8FB1D7}" presName="parentText" presStyleLbl="node1" presStyleIdx="0" presStyleCnt="2">
        <dgm:presLayoutVars>
          <dgm:chMax val="0"/>
          <dgm:bulletEnabled val="1"/>
        </dgm:presLayoutVars>
      </dgm:prSet>
      <dgm:spPr/>
      <dgm:t>
        <a:bodyPr/>
        <a:lstStyle/>
        <a:p>
          <a:endParaRPr lang="en-US"/>
        </a:p>
      </dgm:t>
    </dgm:pt>
    <dgm:pt modelId="{401100EF-F4E2-4E9E-9852-4E2D3ABA5210}" type="pres">
      <dgm:prSet presAssocID="{EA0AE057-39A4-4B0F-9E4B-73681E331063}" presName="spacer" presStyleCnt="0"/>
      <dgm:spPr/>
    </dgm:pt>
    <dgm:pt modelId="{54F2FC26-B107-46D8-B5DF-2B5ECF986313}" type="pres">
      <dgm:prSet presAssocID="{28E26C42-5E70-4422-8A06-7F468E51BEF8}" presName="parentText" presStyleLbl="node1" presStyleIdx="1" presStyleCnt="2" custLinFactNeighborY="-10053">
        <dgm:presLayoutVars>
          <dgm:chMax val="0"/>
          <dgm:bulletEnabled val="1"/>
        </dgm:presLayoutVars>
      </dgm:prSet>
      <dgm:spPr/>
      <dgm:t>
        <a:bodyPr/>
        <a:lstStyle/>
        <a:p>
          <a:endParaRPr lang="en-US"/>
        </a:p>
      </dgm:t>
    </dgm:pt>
    <dgm:pt modelId="{6FBAE92F-0918-4E1D-B575-A80DDB20B07B}" type="pres">
      <dgm:prSet presAssocID="{28E26C42-5E70-4422-8A06-7F468E51BEF8}" presName="childText" presStyleLbl="revTx" presStyleIdx="0" presStyleCnt="1">
        <dgm:presLayoutVars>
          <dgm:bulletEnabled val="1"/>
        </dgm:presLayoutVars>
      </dgm:prSet>
      <dgm:spPr/>
      <dgm:t>
        <a:bodyPr/>
        <a:lstStyle/>
        <a:p>
          <a:endParaRPr lang="en-US"/>
        </a:p>
      </dgm:t>
    </dgm:pt>
  </dgm:ptLst>
  <dgm:cxnLst>
    <dgm:cxn modelId="{C247656A-0364-4F03-A72B-2F0B5A5D65D4}" type="presOf" srcId="{9AA2D5C0-67B5-411F-B012-4C00B9B92ADB}" destId="{6FBAE92F-0918-4E1D-B575-A80DDB20B07B}" srcOrd="0" destOrd="1" presId="urn:microsoft.com/office/officeart/2005/8/layout/vList2"/>
    <dgm:cxn modelId="{C14D1426-C5E1-4CA6-8B1B-6813A75F678F}" srcId="{42A5D2E3-CEDD-4409-A3D1-DFD8A992F39B}" destId="{D0F4EFC9-79AF-4FBA-A418-7A876B8FB1D7}" srcOrd="0" destOrd="0" parTransId="{73C0F0B3-D4DD-424F-8DB7-EFB0ADA01F5C}" sibTransId="{EA0AE057-39A4-4B0F-9E4B-73681E331063}"/>
    <dgm:cxn modelId="{9C28D849-3832-4E0D-9A9C-F06B24EE3EEB}" srcId="{42A5D2E3-CEDD-4409-A3D1-DFD8A992F39B}" destId="{28E26C42-5E70-4422-8A06-7F468E51BEF8}" srcOrd="1" destOrd="0" parTransId="{B2D80C07-5629-461B-8984-CF3046F6A847}" sibTransId="{19D11AFD-E6D2-4E05-8295-5C95EBDD3172}"/>
    <dgm:cxn modelId="{A218CC42-5A60-4DA9-AE6B-B665FA800E04}" srcId="{28E26C42-5E70-4422-8A06-7F468E51BEF8}" destId="{9AA2D5C0-67B5-411F-B012-4C00B9B92ADB}" srcOrd="1" destOrd="0" parTransId="{54D31168-5C65-427B-A6E5-0528322BE2F6}" sibTransId="{24FFAAB0-D8A5-4390-A5A3-F2D77ABB2F05}"/>
    <dgm:cxn modelId="{8F586873-6DA5-4013-B4CE-409DCCEA8C55}" srcId="{28E26C42-5E70-4422-8A06-7F468E51BEF8}" destId="{22B75E9B-E2AC-4C83-A313-8CF8B696ADAF}" srcOrd="2" destOrd="0" parTransId="{D40CE86A-CC12-4E29-AE92-3F7CA4AAEB8A}" sibTransId="{048F75BF-01D3-41A4-A14D-CB067C0A7B81}"/>
    <dgm:cxn modelId="{3C8A06EE-87A4-4E2D-AB37-FBB6DA36199E}" type="presOf" srcId="{22B75E9B-E2AC-4C83-A313-8CF8B696ADAF}" destId="{6FBAE92F-0918-4E1D-B575-A80DDB20B07B}" srcOrd="0" destOrd="2" presId="urn:microsoft.com/office/officeart/2005/8/layout/vList2"/>
    <dgm:cxn modelId="{DEDC5F79-2F65-4429-AC97-7F71CBA3BCBF}" type="presOf" srcId="{42A5D2E3-CEDD-4409-A3D1-DFD8A992F39B}" destId="{11E8B692-CF23-4FD1-989F-5E408B46D93D}" srcOrd="0" destOrd="0" presId="urn:microsoft.com/office/officeart/2005/8/layout/vList2"/>
    <dgm:cxn modelId="{29A621B0-05B9-46D1-9209-C273913B9921}" type="presOf" srcId="{28E26C42-5E70-4422-8A06-7F468E51BEF8}" destId="{54F2FC26-B107-46D8-B5DF-2B5ECF986313}" srcOrd="0" destOrd="0" presId="urn:microsoft.com/office/officeart/2005/8/layout/vList2"/>
    <dgm:cxn modelId="{F2F0EDAA-3A55-499D-A52C-8FFCBD1FDF4A}" srcId="{28E26C42-5E70-4422-8A06-7F468E51BEF8}" destId="{E4B67DD8-69F9-4814-BB3B-5E0571D04446}" srcOrd="0" destOrd="0" parTransId="{526EDAA2-B81D-431E-A605-943B7F1CC17A}" sibTransId="{24A95E0F-1602-4832-9871-F80392E101A6}"/>
    <dgm:cxn modelId="{38B974A9-7A92-4667-99CC-9DF6C0C2DF55}" type="presOf" srcId="{E4B67DD8-69F9-4814-BB3B-5E0571D04446}" destId="{6FBAE92F-0918-4E1D-B575-A80DDB20B07B}" srcOrd="0" destOrd="0" presId="urn:microsoft.com/office/officeart/2005/8/layout/vList2"/>
    <dgm:cxn modelId="{9B2B013F-6E71-4B0E-B066-0A5877794D1A}" type="presOf" srcId="{D0F4EFC9-79AF-4FBA-A418-7A876B8FB1D7}" destId="{7EB94B4A-31DA-40A4-9F9E-BF54953AD092}" srcOrd="0" destOrd="0" presId="urn:microsoft.com/office/officeart/2005/8/layout/vList2"/>
    <dgm:cxn modelId="{A792EAF1-1CD6-468A-A8F9-A4A0A7CBC190}" type="presParOf" srcId="{11E8B692-CF23-4FD1-989F-5E408B46D93D}" destId="{7EB94B4A-31DA-40A4-9F9E-BF54953AD092}" srcOrd="0" destOrd="0" presId="urn:microsoft.com/office/officeart/2005/8/layout/vList2"/>
    <dgm:cxn modelId="{B72BED8F-C5AC-468D-85A7-A75F08D50E8A}" type="presParOf" srcId="{11E8B692-CF23-4FD1-989F-5E408B46D93D}" destId="{401100EF-F4E2-4E9E-9852-4E2D3ABA5210}" srcOrd="1" destOrd="0" presId="urn:microsoft.com/office/officeart/2005/8/layout/vList2"/>
    <dgm:cxn modelId="{4CCC598D-637A-40BB-8259-8001709F322B}" type="presParOf" srcId="{11E8B692-CF23-4FD1-989F-5E408B46D93D}" destId="{54F2FC26-B107-46D8-B5DF-2B5ECF986313}" srcOrd="2" destOrd="0" presId="urn:microsoft.com/office/officeart/2005/8/layout/vList2"/>
    <dgm:cxn modelId="{18AB9A8D-0FEC-429F-8DF4-E9360F27EE2B}" type="presParOf" srcId="{11E8B692-CF23-4FD1-989F-5E408B46D93D}" destId="{6FBAE92F-0918-4E1D-B575-A80DDB20B07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D73BE-3BAF-4718-942D-31FB97E76D08}">
      <dsp:nvSpPr>
        <dsp:cNvPr id="0" name=""/>
        <dsp:cNvSpPr/>
      </dsp:nvSpPr>
      <dsp:spPr>
        <a:xfrm>
          <a:off x="0" y="650190"/>
          <a:ext cx="3316287" cy="69498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a:solidFill>
                <a:srgbClr val="002060"/>
              </a:solidFill>
            </a:rPr>
            <a:t>State the fundamentals of full field digital </a:t>
          </a:r>
          <a:r>
            <a:rPr lang="en-US" sz="1800" b="0" kern="1200" dirty="0" smtClean="0">
              <a:solidFill>
                <a:srgbClr val="002060"/>
              </a:solidFill>
            </a:rPr>
            <a:t>mammography</a:t>
          </a:r>
          <a:endParaRPr lang="en-US" sz="1800" b="0" kern="1200" dirty="0">
            <a:solidFill>
              <a:srgbClr val="002060"/>
            </a:solidFill>
          </a:endParaRPr>
        </a:p>
      </dsp:txBody>
      <dsp:txXfrm>
        <a:off x="33926" y="684116"/>
        <a:ext cx="3248435" cy="627128"/>
      </dsp:txXfrm>
    </dsp:sp>
    <dsp:sp modelId="{A0F8ED10-F8EF-44E4-9E54-0EC4DE0EBDEA}">
      <dsp:nvSpPr>
        <dsp:cNvPr id="0" name=""/>
        <dsp:cNvSpPr/>
      </dsp:nvSpPr>
      <dsp:spPr>
        <a:xfrm>
          <a:off x="0" y="1397011"/>
          <a:ext cx="3316287" cy="69498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a:solidFill>
                <a:srgbClr val="002060"/>
              </a:solidFill>
            </a:rPr>
            <a:t>Understand the </a:t>
          </a:r>
          <a:r>
            <a:rPr lang="en-US" sz="1800" b="0" kern="1200" dirty="0" smtClean="0">
              <a:solidFill>
                <a:srgbClr val="002060"/>
              </a:solidFill>
            </a:rPr>
            <a:t>transition </a:t>
          </a:r>
          <a:r>
            <a:rPr lang="en-US" sz="1800" b="0" kern="1200" dirty="0">
              <a:solidFill>
                <a:srgbClr val="002060"/>
              </a:solidFill>
            </a:rPr>
            <a:t>from analog to digital imaging</a:t>
          </a:r>
        </a:p>
      </dsp:txBody>
      <dsp:txXfrm>
        <a:off x="33926" y="1430937"/>
        <a:ext cx="3248435" cy="627128"/>
      </dsp:txXfrm>
    </dsp:sp>
    <dsp:sp modelId="{DB86D5F2-0502-4DF6-9E36-6B8540514515}">
      <dsp:nvSpPr>
        <dsp:cNvPr id="0" name=""/>
        <dsp:cNvSpPr/>
      </dsp:nvSpPr>
      <dsp:spPr>
        <a:xfrm>
          <a:off x="0" y="2143830"/>
          <a:ext cx="3316287" cy="69498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a:solidFill>
                <a:srgbClr val="002060"/>
              </a:solidFill>
            </a:rPr>
            <a:t>Identify the advantages of digital mammography</a:t>
          </a:r>
        </a:p>
      </dsp:txBody>
      <dsp:txXfrm>
        <a:off x="33926" y="2177756"/>
        <a:ext cx="3248435" cy="627128"/>
      </dsp:txXfrm>
    </dsp:sp>
    <dsp:sp modelId="{2E299421-05A9-4573-AEE0-73229F7F64F8}">
      <dsp:nvSpPr>
        <dsp:cNvPr id="0" name=""/>
        <dsp:cNvSpPr/>
      </dsp:nvSpPr>
      <dsp:spPr>
        <a:xfrm>
          <a:off x="0" y="2838810"/>
          <a:ext cx="3316287" cy="1136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92"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b="0" kern="1200" dirty="0">
              <a:solidFill>
                <a:srgbClr val="002060"/>
              </a:solidFill>
            </a:rPr>
            <a:t>Digital mammography workflow</a:t>
          </a:r>
        </a:p>
        <a:p>
          <a:pPr marL="114300" lvl="1" indent="-114300" algn="l" defTabSz="622300" rtl="0">
            <a:lnSpc>
              <a:spcPct val="90000"/>
            </a:lnSpc>
            <a:spcBef>
              <a:spcPct val="0"/>
            </a:spcBef>
            <a:spcAft>
              <a:spcPct val="20000"/>
            </a:spcAft>
            <a:buChar char="••"/>
          </a:pPr>
          <a:r>
            <a:rPr lang="en-US" sz="1400" kern="1200" dirty="0">
              <a:solidFill>
                <a:srgbClr val="002060"/>
              </a:solidFill>
            </a:rPr>
            <a:t>Acquisition</a:t>
          </a:r>
        </a:p>
        <a:p>
          <a:pPr marL="114300" lvl="1" indent="-114300" algn="l" defTabSz="622300" rtl="0">
            <a:lnSpc>
              <a:spcPct val="90000"/>
            </a:lnSpc>
            <a:spcBef>
              <a:spcPct val="0"/>
            </a:spcBef>
            <a:spcAft>
              <a:spcPct val="20000"/>
            </a:spcAft>
            <a:buChar char="••"/>
          </a:pPr>
          <a:r>
            <a:rPr lang="en-US" sz="1400" kern="1200" dirty="0">
              <a:solidFill>
                <a:srgbClr val="002060"/>
              </a:solidFill>
            </a:rPr>
            <a:t>Display</a:t>
          </a:r>
        </a:p>
        <a:p>
          <a:pPr marL="114300" lvl="1" indent="-114300" algn="l" defTabSz="622300" rtl="0">
            <a:lnSpc>
              <a:spcPct val="90000"/>
            </a:lnSpc>
            <a:spcBef>
              <a:spcPct val="0"/>
            </a:spcBef>
            <a:spcAft>
              <a:spcPct val="20000"/>
            </a:spcAft>
            <a:buChar char="••"/>
          </a:pPr>
          <a:r>
            <a:rPr lang="en-US" sz="1400" kern="1200" dirty="0">
              <a:solidFill>
                <a:srgbClr val="002060"/>
              </a:solidFill>
            </a:rPr>
            <a:t>Storage</a:t>
          </a:r>
        </a:p>
        <a:p>
          <a:pPr marL="114300" lvl="1" indent="-114300" algn="l" defTabSz="622300" rtl="0">
            <a:lnSpc>
              <a:spcPct val="90000"/>
            </a:lnSpc>
            <a:spcBef>
              <a:spcPct val="0"/>
            </a:spcBef>
            <a:spcAft>
              <a:spcPct val="20000"/>
            </a:spcAft>
            <a:buChar char="••"/>
          </a:pPr>
          <a:r>
            <a:rPr lang="en-US" sz="1400" b="0" kern="1200" dirty="0">
              <a:solidFill>
                <a:srgbClr val="002060"/>
              </a:solidFill>
            </a:rPr>
            <a:t>Radiation dose reduction</a:t>
          </a:r>
        </a:p>
      </dsp:txBody>
      <dsp:txXfrm>
        <a:off x="0" y="2838810"/>
        <a:ext cx="3316287" cy="1136430"/>
      </dsp:txXfrm>
    </dsp:sp>
    <dsp:sp modelId="{705EFD32-78DC-4F0E-B213-CE0B103BCB3D}">
      <dsp:nvSpPr>
        <dsp:cNvPr id="0" name=""/>
        <dsp:cNvSpPr/>
      </dsp:nvSpPr>
      <dsp:spPr>
        <a:xfrm>
          <a:off x="0" y="3975241"/>
          <a:ext cx="3316287" cy="69498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a:solidFill>
                <a:srgbClr val="002060"/>
              </a:solidFill>
            </a:rPr>
            <a:t>Acknowledge the differences in image quality</a:t>
          </a:r>
        </a:p>
      </dsp:txBody>
      <dsp:txXfrm>
        <a:off x="33926" y="4009167"/>
        <a:ext cx="3248435" cy="6271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F714D-C509-4288-BF0E-B8B348D1CCD2}">
      <dsp:nvSpPr>
        <dsp:cNvPr id="0" name=""/>
        <dsp:cNvSpPr/>
      </dsp:nvSpPr>
      <dsp:spPr>
        <a:xfrm>
          <a:off x="3380234" y="1199"/>
          <a:ext cx="5064164" cy="215094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US" sz="1800" b="0" kern="1200" dirty="0" smtClean="0">
              <a:solidFill>
                <a:srgbClr val="002060"/>
              </a:solidFill>
            </a:rPr>
            <a:t>Immediate image review improve technique &amp; procedure time</a:t>
          </a:r>
          <a:endParaRPr lang="en-US" sz="1800" b="0" kern="1200" dirty="0">
            <a:solidFill>
              <a:srgbClr val="002060"/>
            </a:solidFill>
          </a:endParaRPr>
        </a:p>
        <a:p>
          <a:pPr marL="171450" lvl="1" indent="-171450" algn="l" defTabSz="800100" rtl="0">
            <a:lnSpc>
              <a:spcPct val="90000"/>
            </a:lnSpc>
            <a:spcBef>
              <a:spcPct val="0"/>
            </a:spcBef>
            <a:spcAft>
              <a:spcPct val="15000"/>
            </a:spcAft>
            <a:buChar char="••"/>
          </a:pPr>
          <a:r>
            <a:rPr lang="en-US" sz="1800" b="0" kern="1200" dirty="0" smtClean="0">
              <a:solidFill>
                <a:srgbClr val="002060"/>
              </a:solidFill>
            </a:rPr>
            <a:t>Subtle adjustments to wire position can be made very quickly</a:t>
          </a:r>
          <a:endParaRPr lang="en-US" sz="1800" b="0" kern="1200" dirty="0">
            <a:solidFill>
              <a:srgbClr val="002060"/>
            </a:solidFill>
          </a:endParaRPr>
        </a:p>
        <a:p>
          <a:pPr marL="171450" lvl="1" indent="-171450" algn="l" defTabSz="800100" rtl="0">
            <a:lnSpc>
              <a:spcPct val="90000"/>
            </a:lnSpc>
            <a:spcBef>
              <a:spcPct val="0"/>
            </a:spcBef>
            <a:spcAft>
              <a:spcPct val="15000"/>
            </a:spcAft>
            <a:buChar char="••"/>
          </a:pPr>
          <a:r>
            <a:rPr lang="en-US" sz="1800" b="0" kern="1200" dirty="0" smtClean="0">
              <a:solidFill>
                <a:srgbClr val="002060"/>
              </a:solidFill>
            </a:rPr>
            <a:t>Decreases likelihood for bad patient experience/outcomes</a:t>
          </a:r>
          <a:endParaRPr lang="en-US" sz="1800" b="0" kern="1200" dirty="0">
            <a:solidFill>
              <a:srgbClr val="002060"/>
            </a:solidFill>
          </a:endParaRPr>
        </a:p>
      </dsp:txBody>
      <dsp:txXfrm>
        <a:off x="3380234" y="270067"/>
        <a:ext cx="4257560" cy="1613208"/>
      </dsp:txXfrm>
    </dsp:sp>
    <dsp:sp modelId="{3E28FF96-D2AC-485C-A45E-1D2AF82A6BF4}">
      <dsp:nvSpPr>
        <dsp:cNvPr id="0" name=""/>
        <dsp:cNvSpPr/>
      </dsp:nvSpPr>
      <dsp:spPr>
        <a:xfrm>
          <a:off x="4125" y="106353"/>
          <a:ext cx="3376109" cy="19406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smtClean="0"/>
            <a:t>Needle localization</a:t>
          </a:r>
          <a:endParaRPr lang="en-US" sz="2400" kern="1200" dirty="0"/>
        </a:p>
      </dsp:txBody>
      <dsp:txXfrm>
        <a:off x="98859" y="201087"/>
        <a:ext cx="3186641" cy="1751169"/>
      </dsp:txXfrm>
    </dsp:sp>
    <dsp:sp modelId="{6CEB69F0-911D-4909-A3AE-B42272095273}">
      <dsp:nvSpPr>
        <dsp:cNvPr id="0" name=""/>
        <dsp:cNvSpPr/>
      </dsp:nvSpPr>
      <dsp:spPr>
        <a:xfrm>
          <a:off x="3380234" y="2346207"/>
          <a:ext cx="5064164" cy="228479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solidFill>
                <a:srgbClr val="002060"/>
              </a:solidFill>
            </a:rPr>
            <a:t>Faster workflow allows for shorten procedure time</a:t>
          </a:r>
          <a:endParaRPr lang="en-US" sz="1800" kern="1200" dirty="0">
            <a:solidFill>
              <a:srgbClr val="002060"/>
            </a:solidFill>
          </a:endParaRPr>
        </a:p>
        <a:p>
          <a:pPr marL="342900" lvl="2" indent="-171450" algn="l" defTabSz="800100" rtl="0">
            <a:lnSpc>
              <a:spcPct val="90000"/>
            </a:lnSpc>
            <a:spcBef>
              <a:spcPct val="0"/>
            </a:spcBef>
            <a:spcAft>
              <a:spcPct val="15000"/>
            </a:spcAft>
            <a:buChar char="••"/>
          </a:pPr>
          <a:r>
            <a:rPr lang="en-US" sz="1800" kern="1200" dirty="0" smtClean="0">
              <a:solidFill>
                <a:srgbClr val="002060"/>
              </a:solidFill>
            </a:rPr>
            <a:t>Reduce time for patient under compression</a:t>
          </a:r>
          <a:endParaRPr lang="en-US" sz="1800" kern="1200" dirty="0">
            <a:solidFill>
              <a:srgbClr val="002060"/>
            </a:solidFill>
          </a:endParaRPr>
        </a:p>
        <a:p>
          <a:pPr marL="171450" lvl="1" indent="-171450" algn="l" defTabSz="800100" rtl="0">
            <a:lnSpc>
              <a:spcPct val="90000"/>
            </a:lnSpc>
            <a:spcBef>
              <a:spcPct val="0"/>
            </a:spcBef>
            <a:spcAft>
              <a:spcPct val="15000"/>
            </a:spcAft>
            <a:buChar char="••"/>
          </a:pPr>
          <a:r>
            <a:rPr lang="en-US" sz="1800" kern="1200" dirty="0" smtClean="0">
              <a:solidFill>
                <a:srgbClr val="002060"/>
              </a:solidFill>
            </a:rPr>
            <a:t>Rapid review of images decreases risk of patient movement = increased accuracy</a:t>
          </a:r>
          <a:endParaRPr lang="en-US" sz="1800" kern="1200" dirty="0">
            <a:solidFill>
              <a:srgbClr val="002060"/>
            </a:solidFill>
          </a:endParaRPr>
        </a:p>
      </dsp:txBody>
      <dsp:txXfrm>
        <a:off x="3380234" y="2631806"/>
        <a:ext cx="4207368" cy="1713592"/>
      </dsp:txXfrm>
    </dsp:sp>
    <dsp:sp modelId="{086AECBC-7B8D-4B84-83DB-909D66BF110B}">
      <dsp:nvSpPr>
        <dsp:cNvPr id="0" name=""/>
        <dsp:cNvSpPr/>
      </dsp:nvSpPr>
      <dsp:spPr>
        <a:xfrm>
          <a:off x="4125" y="2518284"/>
          <a:ext cx="3376109" cy="19406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smtClean="0"/>
            <a:t>Stereotactic biopsy</a:t>
          </a:r>
          <a:endParaRPr lang="en-US" sz="2400" kern="1200" dirty="0"/>
        </a:p>
      </dsp:txBody>
      <dsp:txXfrm>
        <a:off x="98859" y="2613018"/>
        <a:ext cx="3186641" cy="17511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179D3-63F4-4CFA-A682-54937F81A567}">
      <dsp:nvSpPr>
        <dsp:cNvPr id="0" name=""/>
        <dsp:cNvSpPr/>
      </dsp:nvSpPr>
      <dsp:spPr>
        <a:xfrm>
          <a:off x="0" y="71054"/>
          <a:ext cx="8229600" cy="12168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a:solidFill>
                <a:srgbClr val="002060"/>
              </a:solidFill>
            </a:rPr>
            <a:t>Increased patient throughput compared to screen-film and CR</a:t>
          </a:r>
        </a:p>
      </dsp:txBody>
      <dsp:txXfrm>
        <a:off x="59399" y="130453"/>
        <a:ext cx="8110802" cy="1098002"/>
      </dsp:txXfrm>
    </dsp:sp>
    <dsp:sp modelId="{7C96B99E-58CC-4F67-AFD9-3A60B7FEDFC3}">
      <dsp:nvSpPr>
        <dsp:cNvPr id="0" name=""/>
        <dsp:cNvSpPr/>
      </dsp:nvSpPr>
      <dsp:spPr>
        <a:xfrm>
          <a:off x="0" y="1287854"/>
          <a:ext cx="8229600" cy="1446412"/>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rtl="0">
            <a:lnSpc>
              <a:spcPct val="90000"/>
            </a:lnSpc>
            <a:spcBef>
              <a:spcPct val="0"/>
            </a:spcBef>
            <a:spcAft>
              <a:spcPct val="20000"/>
            </a:spcAft>
            <a:buChar char="••"/>
          </a:pPr>
          <a:endParaRPr lang="en-US" sz="1800" kern="1200" dirty="0">
            <a:solidFill>
              <a:srgbClr val="002060"/>
            </a:solidFill>
          </a:endParaRPr>
        </a:p>
        <a:p>
          <a:pPr marL="228600" lvl="1" indent="-228600" algn="l" defTabSz="889000" rtl="0">
            <a:lnSpc>
              <a:spcPct val="90000"/>
            </a:lnSpc>
            <a:spcBef>
              <a:spcPct val="0"/>
            </a:spcBef>
            <a:spcAft>
              <a:spcPct val="20000"/>
            </a:spcAft>
            <a:buChar char="••"/>
          </a:pPr>
          <a:r>
            <a:rPr lang="en-US" sz="2000" kern="1200" dirty="0">
              <a:solidFill>
                <a:srgbClr val="002060"/>
              </a:solidFill>
            </a:rPr>
            <a:t>6 or more screening exams/hour may be completed easily using digital mammography, as compared to 3 - 4 with screen-film </a:t>
          </a:r>
          <a:r>
            <a:rPr lang="en-US" sz="2000" kern="1200" dirty="0" smtClean="0">
              <a:solidFill>
                <a:srgbClr val="002060"/>
              </a:solidFill>
            </a:rPr>
            <a:t>&amp; </a:t>
          </a:r>
          <a:r>
            <a:rPr lang="en-US" sz="2000" kern="1200" dirty="0">
              <a:solidFill>
                <a:srgbClr val="002060"/>
              </a:solidFill>
            </a:rPr>
            <a:t>CR mammography</a:t>
          </a:r>
        </a:p>
        <a:p>
          <a:pPr marL="228600" lvl="1" indent="-228600" algn="l" defTabSz="889000" rtl="0">
            <a:lnSpc>
              <a:spcPct val="90000"/>
            </a:lnSpc>
            <a:spcBef>
              <a:spcPct val="0"/>
            </a:spcBef>
            <a:spcAft>
              <a:spcPct val="20000"/>
            </a:spcAft>
            <a:buChar char="••"/>
          </a:pPr>
          <a:r>
            <a:rPr lang="en-US" sz="2000" kern="1200" dirty="0">
              <a:solidFill>
                <a:srgbClr val="002060"/>
              </a:solidFill>
            </a:rPr>
            <a:t>Needle localizations can be completed much faster</a:t>
          </a:r>
        </a:p>
      </dsp:txBody>
      <dsp:txXfrm>
        <a:off x="0" y="1287854"/>
        <a:ext cx="8229600" cy="1446412"/>
      </dsp:txXfrm>
    </dsp:sp>
    <dsp:sp modelId="{58A906CF-AA7D-4A78-8D4F-B2F4AAB8F49C}">
      <dsp:nvSpPr>
        <dsp:cNvPr id="0" name=""/>
        <dsp:cNvSpPr/>
      </dsp:nvSpPr>
      <dsp:spPr>
        <a:xfrm>
          <a:off x="0" y="2734267"/>
          <a:ext cx="8229600" cy="12168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0" kern="1200" dirty="0">
              <a:solidFill>
                <a:srgbClr val="002060"/>
              </a:solidFill>
            </a:rPr>
            <a:t>Fewer exam rooms needed for comparable patient volume</a:t>
          </a:r>
        </a:p>
      </dsp:txBody>
      <dsp:txXfrm>
        <a:off x="59399" y="2793666"/>
        <a:ext cx="8110802" cy="1098002"/>
      </dsp:txXfrm>
    </dsp:sp>
    <dsp:sp modelId="{F779B8DF-1729-4666-BA2E-522D9E2E181E}">
      <dsp:nvSpPr>
        <dsp:cNvPr id="0" name=""/>
        <dsp:cNvSpPr/>
      </dsp:nvSpPr>
      <dsp:spPr>
        <a:xfrm>
          <a:off x="0" y="4138267"/>
          <a:ext cx="8229600" cy="12168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0" kern="1200" dirty="0">
              <a:solidFill>
                <a:srgbClr val="002060"/>
              </a:solidFill>
            </a:rPr>
            <a:t>Elimination of costs associated with film, </a:t>
          </a:r>
          <a:r>
            <a:rPr lang="en-US" sz="2400" b="0" kern="1200" dirty="0" smtClean="0">
              <a:solidFill>
                <a:srgbClr val="002060"/>
              </a:solidFill>
            </a:rPr>
            <a:t>processors </a:t>
          </a:r>
          <a:r>
            <a:rPr lang="en-US" sz="2400" b="0" kern="1200" dirty="0">
              <a:solidFill>
                <a:srgbClr val="002060"/>
              </a:solidFill>
            </a:rPr>
            <a:t>and </a:t>
          </a:r>
          <a:r>
            <a:rPr lang="en-US" sz="2400" b="0" kern="1200" dirty="0" smtClean="0">
              <a:solidFill>
                <a:srgbClr val="002060"/>
              </a:solidFill>
            </a:rPr>
            <a:t>storage</a:t>
          </a:r>
          <a:r>
            <a:rPr lang="en-US" sz="2400" b="0" kern="1200" dirty="0">
              <a:solidFill>
                <a:srgbClr val="002060"/>
              </a:solidFill>
            </a:rPr>
            <a:t>, included labor for filing and retrieval of films</a:t>
          </a:r>
        </a:p>
      </dsp:txBody>
      <dsp:txXfrm>
        <a:off x="59399" y="4197666"/>
        <a:ext cx="8110802"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DA971-8E37-42C7-A2EE-4D07436F3D10}">
      <dsp:nvSpPr>
        <dsp:cNvPr id="0" name=""/>
        <dsp:cNvSpPr/>
      </dsp:nvSpPr>
      <dsp:spPr>
        <a:xfrm>
          <a:off x="-5116967" y="-783865"/>
          <a:ext cx="6093694" cy="6093694"/>
        </a:xfrm>
        <a:prstGeom prst="blockArc">
          <a:avLst>
            <a:gd name="adj1" fmla="val 18900000"/>
            <a:gd name="adj2" fmla="val 2700000"/>
            <a:gd name="adj3" fmla="val 354"/>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179534-EC2E-464D-9EEA-B989A2ED5D7A}">
      <dsp:nvSpPr>
        <dsp:cNvPr id="0" name=""/>
        <dsp:cNvSpPr/>
      </dsp:nvSpPr>
      <dsp:spPr>
        <a:xfrm>
          <a:off x="628203" y="452596"/>
          <a:ext cx="7081738" cy="90519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8497"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002060"/>
              </a:solidFill>
            </a:rPr>
            <a:t>PACS</a:t>
          </a:r>
          <a:r>
            <a:rPr lang="en-US" sz="2400" kern="1200" dirty="0" smtClean="0">
              <a:solidFill>
                <a:srgbClr val="002060"/>
              </a:solidFill>
            </a:rPr>
            <a:t> is an acronym for Picture Archiving and Communications</a:t>
          </a:r>
          <a:endParaRPr lang="en-US" sz="2400" kern="1200" dirty="0">
            <a:solidFill>
              <a:srgbClr val="002060"/>
            </a:solidFill>
          </a:endParaRPr>
        </a:p>
      </dsp:txBody>
      <dsp:txXfrm>
        <a:off x="628203" y="452596"/>
        <a:ext cx="7081738" cy="905192"/>
      </dsp:txXfrm>
    </dsp:sp>
    <dsp:sp modelId="{24F62829-5A61-485B-8622-F49E5BD1461F}">
      <dsp:nvSpPr>
        <dsp:cNvPr id="0" name=""/>
        <dsp:cNvSpPr/>
      </dsp:nvSpPr>
      <dsp:spPr>
        <a:xfrm>
          <a:off x="62458" y="339447"/>
          <a:ext cx="1131490" cy="113149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345736A-458C-47B0-A040-161A3C155D86}">
      <dsp:nvSpPr>
        <dsp:cNvPr id="0" name=""/>
        <dsp:cNvSpPr/>
      </dsp:nvSpPr>
      <dsp:spPr>
        <a:xfrm>
          <a:off x="957241" y="1810385"/>
          <a:ext cx="6752700" cy="90519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8497" tIns="60960" rIns="60960" bIns="60960" numCol="1" spcCol="1270" anchor="ctr" anchorCtr="0">
          <a:noAutofit/>
        </a:bodyPr>
        <a:lstStyle/>
        <a:p>
          <a:pPr lvl="0" algn="l" defTabSz="1066800">
            <a:lnSpc>
              <a:spcPct val="90000"/>
            </a:lnSpc>
            <a:spcBef>
              <a:spcPct val="0"/>
            </a:spcBef>
            <a:spcAft>
              <a:spcPct val="35000"/>
            </a:spcAft>
          </a:pPr>
          <a:r>
            <a:rPr lang="en-US" sz="2400" kern="1200" dirty="0">
              <a:solidFill>
                <a:srgbClr val="002060"/>
              </a:solidFill>
            </a:rPr>
            <a:t>Digital images are </a:t>
          </a:r>
          <a:r>
            <a:rPr lang="en-US" sz="2400" kern="1200" dirty="0" smtClean="0">
              <a:solidFill>
                <a:srgbClr val="002060"/>
              </a:solidFill>
            </a:rPr>
            <a:t>stored </a:t>
          </a:r>
          <a:r>
            <a:rPr lang="en-US" sz="2400" kern="1200" dirty="0">
              <a:solidFill>
                <a:srgbClr val="002060"/>
              </a:solidFill>
            </a:rPr>
            <a:t>in a PACS system</a:t>
          </a:r>
        </a:p>
      </dsp:txBody>
      <dsp:txXfrm>
        <a:off x="957241" y="1810385"/>
        <a:ext cx="6752700" cy="905192"/>
      </dsp:txXfrm>
    </dsp:sp>
    <dsp:sp modelId="{73948937-506A-4F88-BA31-4BF020AB219C}">
      <dsp:nvSpPr>
        <dsp:cNvPr id="0" name=""/>
        <dsp:cNvSpPr/>
      </dsp:nvSpPr>
      <dsp:spPr>
        <a:xfrm>
          <a:off x="391495" y="1697236"/>
          <a:ext cx="1131490" cy="113149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3CA8B32-957F-45BD-A7FC-F5CF715A43FC}">
      <dsp:nvSpPr>
        <dsp:cNvPr id="0" name=""/>
        <dsp:cNvSpPr/>
      </dsp:nvSpPr>
      <dsp:spPr>
        <a:xfrm>
          <a:off x="628203" y="3168174"/>
          <a:ext cx="7081738" cy="90519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8497" tIns="60960" rIns="60960" bIns="60960" numCol="1" spcCol="1270" anchor="ctr" anchorCtr="0">
          <a:noAutofit/>
        </a:bodyPr>
        <a:lstStyle/>
        <a:p>
          <a:pPr lvl="0" algn="l" defTabSz="1066800">
            <a:lnSpc>
              <a:spcPct val="90000"/>
            </a:lnSpc>
            <a:spcBef>
              <a:spcPct val="0"/>
            </a:spcBef>
            <a:spcAft>
              <a:spcPct val="35000"/>
            </a:spcAft>
          </a:pPr>
          <a:r>
            <a:rPr lang="en-US" sz="2400" kern="1200" dirty="0">
              <a:solidFill>
                <a:srgbClr val="002060"/>
              </a:solidFill>
            </a:rPr>
            <a:t>Disks are generally not considered a reliable method of storage</a:t>
          </a:r>
        </a:p>
      </dsp:txBody>
      <dsp:txXfrm>
        <a:off x="628203" y="3168174"/>
        <a:ext cx="7081738" cy="905192"/>
      </dsp:txXfrm>
    </dsp:sp>
    <dsp:sp modelId="{1C23C4E6-80EB-43F7-9CC4-8FB759C4F6D4}">
      <dsp:nvSpPr>
        <dsp:cNvPr id="0" name=""/>
        <dsp:cNvSpPr/>
      </dsp:nvSpPr>
      <dsp:spPr>
        <a:xfrm>
          <a:off x="62458" y="3055025"/>
          <a:ext cx="1131490" cy="113149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E7C7F-E202-4DBC-8881-28DF5C355C7C}">
      <dsp:nvSpPr>
        <dsp:cNvPr id="0" name=""/>
        <dsp:cNvSpPr/>
      </dsp:nvSpPr>
      <dsp:spPr>
        <a:xfrm>
          <a:off x="1193996" y="257829"/>
          <a:ext cx="5758708" cy="4295250"/>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171209-8BA2-4E0D-AD46-21499BEFD0FE}">
      <dsp:nvSpPr>
        <dsp:cNvPr id="0" name=""/>
        <dsp:cNvSpPr/>
      </dsp:nvSpPr>
      <dsp:spPr>
        <a:xfrm>
          <a:off x="4073235" y="1126122"/>
          <a:ext cx="767" cy="2439932"/>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5C621-18CA-4A5F-AE0B-253FB7D9D3CF}">
      <dsp:nvSpPr>
        <dsp:cNvPr id="0" name=""/>
        <dsp:cNvSpPr/>
      </dsp:nvSpPr>
      <dsp:spPr>
        <a:xfrm>
          <a:off x="1378851" y="641262"/>
          <a:ext cx="2580684" cy="33621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rgbClr val="002060"/>
              </a:solidFill>
            </a:rPr>
            <a:t>Inexpensive</a:t>
          </a:r>
        </a:p>
        <a:p>
          <a:pPr lvl="0" algn="l" defTabSz="889000">
            <a:lnSpc>
              <a:spcPct val="100000"/>
            </a:lnSpc>
            <a:spcBef>
              <a:spcPct val="0"/>
            </a:spcBef>
            <a:spcAft>
              <a:spcPct val="35000"/>
            </a:spcAft>
          </a:pPr>
          <a:endParaRPr lang="en-US" sz="2000" kern="1200" dirty="0">
            <a:solidFill>
              <a:srgbClr val="002060"/>
            </a:solidFill>
          </a:endParaRPr>
        </a:p>
        <a:p>
          <a:pPr lvl="0" algn="l" defTabSz="889000">
            <a:lnSpc>
              <a:spcPct val="100000"/>
            </a:lnSpc>
            <a:spcBef>
              <a:spcPct val="0"/>
            </a:spcBef>
            <a:spcAft>
              <a:spcPct val="35000"/>
            </a:spcAft>
          </a:pPr>
          <a:r>
            <a:rPr lang="en-US" sz="2000" kern="1200" dirty="0">
              <a:solidFill>
                <a:srgbClr val="002060"/>
              </a:solidFill>
            </a:rPr>
            <a:t>Captures images with high spatial resolution</a:t>
          </a:r>
        </a:p>
        <a:p>
          <a:pPr lvl="0" algn="l" defTabSz="889000">
            <a:lnSpc>
              <a:spcPct val="100000"/>
            </a:lnSpc>
            <a:spcBef>
              <a:spcPct val="0"/>
            </a:spcBef>
            <a:spcAft>
              <a:spcPct val="35000"/>
            </a:spcAft>
          </a:pPr>
          <a:endParaRPr lang="en-US" sz="2000" kern="1200" dirty="0">
            <a:solidFill>
              <a:srgbClr val="002060"/>
            </a:solidFill>
          </a:endParaRPr>
        </a:p>
        <a:p>
          <a:pPr lvl="0" algn="l" defTabSz="889000">
            <a:lnSpc>
              <a:spcPct val="100000"/>
            </a:lnSpc>
            <a:spcBef>
              <a:spcPct val="0"/>
            </a:spcBef>
            <a:spcAft>
              <a:spcPct val="35000"/>
            </a:spcAft>
          </a:pPr>
          <a:r>
            <a:rPr lang="en-US" sz="2000" kern="1200" dirty="0">
              <a:solidFill>
                <a:srgbClr val="002060"/>
              </a:solidFill>
            </a:rPr>
            <a:t>Stores large amounts of information </a:t>
          </a:r>
        </a:p>
      </dsp:txBody>
      <dsp:txXfrm>
        <a:off x="1378851" y="641262"/>
        <a:ext cx="2580684" cy="3362143"/>
      </dsp:txXfrm>
    </dsp:sp>
    <dsp:sp modelId="{1CC072AF-5496-4EC9-99A8-11FB17A8A35C}">
      <dsp:nvSpPr>
        <dsp:cNvPr id="0" name=""/>
        <dsp:cNvSpPr/>
      </dsp:nvSpPr>
      <dsp:spPr>
        <a:xfrm>
          <a:off x="4180123" y="688770"/>
          <a:ext cx="2689336" cy="34096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ts val="0"/>
            </a:spcAft>
          </a:pPr>
          <a:r>
            <a:rPr lang="en-US" sz="2000" kern="1200" dirty="0">
              <a:solidFill>
                <a:srgbClr val="002060"/>
              </a:solidFill>
            </a:rPr>
            <a:t>Short dynamic range</a:t>
          </a:r>
        </a:p>
        <a:p>
          <a:pPr lvl="0" algn="l" defTabSz="889000">
            <a:lnSpc>
              <a:spcPct val="100000"/>
            </a:lnSpc>
            <a:spcBef>
              <a:spcPct val="0"/>
            </a:spcBef>
            <a:spcAft>
              <a:spcPts val="0"/>
            </a:spcAft>
          </a:pPr>
          <a:r>
            <a:rPr lang="en-US" sz="2000" kern="1200" dirty="0">
              <a:solidFill>
                <a:srgbClr val="002060"/>
              </a:solidFill>
            </a:rPr>
            <a:t> </a:t>
          </a:r>
        </a:p>
        <a:p>
          <a:pPr lvl="0" algn="l" defTabSz="889000">
            <a:lnSpc>
              <a:spcPct val="100000"/>
            </a:lnSpc>
            <a:spcBef>
              <a:spcPct val="0"/>
            </a:spcBef>
            <a:spcAft>
              <a:spcPts val="0"/>
            </a:spcAft>
          </a:pPr>
          <a:r>
            <a:rPr lang="en-US" sz="2000" kern="1200" dirty="0">
              <a:solidFill>
                <a:srgbClr val="002060"/>
              </a:solidFill>
            </a:rPr>
            <a:t>Processing time required</a:t>
          </a:r>
        </a:p>
        <a:p>
          <a:pPr lvl="0" algn="l" defTabSz="889000">
            <a:lnSpc>
              <a:spcPct val="100000"/>
            </a:lnSpc>
            <a:spcBef>
              <a:spcPct val="0"/>
            </a:spcBef>
            <a:spcAft>
              <a:spcPts val="0"/>
            </a:spcAft>
          </a:pPr>
          <a:endParaRPr lang="en-US" sz="2000" kern="1200" dirty="0">
            <a:solidFill>
              <a:srgbClr val="002060"/>
            </a:solidFill>
          </a:endParaRPr>
        </a:p>
        <a:p>
          <a:pPr lvl="0" algn="l" defTabSz="889000">
            <a:lnSpc>
              <a:spcPct val="100000"/>
            </a:lnSpc>
            <a:spcBef>
              <a:spcPct val="0"/>
            </a:spcBef>
            <a:spcAft>
              <a:spcPts val="0"/>
            </a:spcAft>
          </a:pPr>
          <a:r>
            <a:rPr lang="en-US" sz="2000" kern="1200" dirty="0">
              <a:solidFill>
                <a:srgbClr val="002060"/>
              </a:solidFill>
            </a:rPr>
            <a:t>Large amount of physical storage space required</a:t>
          </a:r>
        </a:p>
        <a:p>
          <a:pPr lvl="0" algn="l" defTabSz="889000">
            <a:lnSpc>
              <a:spcPct val="100000"/>
            </a:lnSpc>
            <a:spcBef>
              <a:spcPct val="0"/>
            </a:spcBef>
            <a:spcAft>
              <a:spcPts val="0"/>
            </a:spcAft>
          </a:pPr>
          <a:endParaRPr lang="en-US" sz="2000" kern="1200" dirty="0">
            <a:solidFill>
              <a:srgbClr val="002060"/>
            </a:solidFill>
          </a:endParaRPr>
        </a:p>
        <a:p>
          <a:pPr lvl="0" algn="l" defTabSz="889000">
            <a:lnSpc>
              <a:spcPct val="100000"/>
            </a:lnSpc>
            <a:spcBef>
              <a:spcPct val="0"/>
            </a:spcBef>
            <a:spcAft>
              <a:spcPts val="0"/>
            </a:spcAft>
          </a:pPr>
          <a:r>
            <a:rPr lang="en-US" sz="2000" kern="1200" dirty="0">
              <a:solidFill>
                <a:srgbClr val="002060"/>
              </a:solidFill>
            </a:rPr>
            <a:t>Must be physically transferred; only one place at a time</a:t>
          </a:r>
        </a:p>
      </dsp:txBody>
      <dsp:txXfrm>
        <a:off x="4180123" y="688770"/>
        <a:ext cx="2689336" cy="3409651"/>
      </dsp:txXfrm>
    </dsp:sp>
    <dsp:sp modelId="{904F4F8B-575B-47EF-B6F1-676E47BC610D}">
      <dsp:nvSpPr>
        <dsp:cNvPr id="0" name=""/>
        <dsp:cNvSpPr/>
      </dsp:nvSpPr>
      <dsp:spPr>
        <a:xfrm rot="16200000">
          <a:off x="-975194" y="1209291"/>
          <a:ext cx="3378367" cy="959784"/>
        </a:xfrm>
        <a:prstGeom prst="rightArrow">
          <a:avLst>
            <a:gd name="adj1" fmla="val 49830"/>
            <a:gd name="adj2" fmla="val 60660"/>
          </a:avLst>
        </a:prstGeom>
        <a:solidFill>
          <a:schemeClr val="accent4">
            <a:tint val="4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r" defTabSz="1022350">
            <a:lnSpc>
              <a:spcPct val="90000"/>
            </a:lnSpc>
            <a:spcBef>
              <a:spcPct val="0"/>
            </a:spcBef>
            <a:spcAft>
              <a:spcPct val="35000"/>
            </a:spcAft>
          </a:pPr>
          <a:r>
            <a:rPr lang="en-US" sz="2300" kern="1200" dirty="0"/>
            <a:t>Advantages</a:t>
          </a:r>
        </a:p>
      </dsp:txBody>
      <dsp:txXfrm>
        <a:off x="-830138" y="1595110"/>
        <a:ext cx="3088254" cy="478260"/>
      </dsp:txXfrm>
    </dsp:sp>
    <dsp:sp modelId="{FA2C494E-0479-4F6C-8EE8-5900FBFAA062}">
      <dsp:nvSpPr>
        <dsp:cNvPr id="0" name=""/>
        <dsp:cNvSpPr/>
      </dsp:nvSpPr>
      <dsp:spPr>
        <a:xfrm rot="5400000">
          <a:off x="5743299" y="2523100"/>
          <a:ext cx="3378367" cy="959784"/>
        </a:xfrm>
        <a:prstGeom prst="rightArrow">
          <a:avLst>
            <a:gd name="adj1" fmla="val 49830"/>
            <a:gd name="adj2" fmla="val 60660"/>
          </a:avLst>
        </a:prstGeom>
        <a:solidFill>
          <a:schemeClr val="accent4">
            <a:tint val="4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r" defTabSz="1022350">
            <a:lnSpc>
              <a:spcPct val="90000"/>
            </a:lnSpc>
            <a:spcBef>
              <a:spcPct val="0"/>
            </a:spcBef>
            <a:spcAft>
              <a:spcPct val="35000"/>
            </a:spcAft>
          </a:pPr>
          <a:r>
            <a:rPr lang="en-US" sz="2300" kern="1200" dirty="0"/>
            <a:t>Disadvantages</a:t>
          </a:r>
        </a:p>
      </dsp:txBody>
      <dsp:txXfrm>
        <a:off x="5888356" y="2618806"/>
        <a:ext cx="3088254" cy="478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F8F94-2F3D-42C6-B8E7-4B3B9991F37B}">
      <dsp:nvSpPr>
        <dsp:cNvPr id="0" name=""/>
        <dsp:cNvSpPr/>
      </dsp:nvSpPr>
      <dsp:spPr>
        <a:xfrm>
          <a:off x="0" y="0"/>
          <a:ext cx="6505479" cy="867613"/>
        </a:xfrm>
        <a:prstGeom prst="roundRect">
          <a:avLst>
            <a:gd name="adj" fmla="val 10000"/>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Improved image quality</a:t>
          </a:r>
          <a:endParaRPr lang="en-US" sz="2200" kern="1200" dirty="0"/>
        </a:p>
        <a:p>
          <a:pPr marL="171450" lvl="1" indent="-171450" algn="l" defTabSz="755650">
            <a:lnSpc>
              <a:spcPct val="90000"/>
            </a:lnSpc>
            <a:spcBef>
              <a:spcPct val="0"/>
            </a:spcBef>
            <a:spcAft>
              <a:spcPct val="15000"/>
            </a:spcAft>
            <a:buChar char="••"/>
          </a:pPr>
          <a:r>
            <a:rPr lang="en-US" sz="1700" kern="1200" dirty="0"/>
            <a:t>Wider dynamic range</a:t>
          </a:r>
        </a:p>
      </dsp:txBody>
      <dsp:txXfrm>
        <a:off x="25412" y="25412"/>
        <a:ext cx="5467745" cy="816789"/>
      </dsp:txXfrm>
    </dsp:sp>
    <dsp:sp modelId="{1F4311F3-D16F-4892-A530-44B17AF1D54A}">
      <dsp:nvSpPr>
        <dsp:cNvPr id="0" name=""/>
        <dsp:cNvSpPr/>
      </dsp:nvSpPr>
      <dsp:spPr>
        <a:xfrm>
          <a:off x="485798" y="988115"/>
          <a:ext cx="6505479" cy="867613"/>
        </a:xfrm>
        <a:prstGeom prst="roundRect">
          <a:avLst>
            <a:gd name="adj" fmla="val 10000"/>
          </a:avLst>
        </a:prstGeom>
        <a:gradFill rotWithShape="0">
          <a:gsLst>
            <a:gs pos="0">
              <a:schemeClr val="accent1">
                <a:shade val="50000"/>
                <a:hueOff val="119167"/>
                <a:satOff val="-26373"/>
                <a:lumOff val="22332"/>
                <a:alphaOff val="0"/>
                <a:tint val="50000"/>
                <a:satMod val="300000"/>
              </a:schemeClr>
            </a:gs>
            <a:gs pos="35000">
              <a:schemeClr val="accent1">
                <a:shade val="50000"/>
                <a:hueOff val="119167"/>
                <a:satOff val="-26373"/>
                <a:lumOff val="22332"/>
                <a:alphaOff val="0"/>
                <a:tint val="37000"/>
                <a:satMod val="300000"/>
              </a:schemeClr>
            </a:gs>
            <a:gs pos="100000">
              <a:schemeClr val="accent1">
                <a:shade val="50000"/>
                <a:hueOff val="119167"/>
                <a:satOff val="-26373"/>
                <a:lumOff val="2233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Reduced exam times</a:t>
          </a:r>
        </a:p>
      </dsp:txBody>
      <dsp:txXfrm>
        <a:off x="511210" y="1013527"/>
        <a:ext cx="5404908" cy="816789"/>
      </dsp:txXfrm>
    </dsp:sp>
    <dsp:sp modelId="{E5C0BE23-C32D-4843-B168-7F8DEE804351}">
      <dsp:nvSpPr>
        <dsp:cNvPr id="0" name=""/>
        <dsp:cNvSpPr/>
      </dsp:nvSpPr>
      <dsp:spPr>
        <a:xfrm>
          <a:off x="971597" y="1976231"/>
          <a:ext cx="6505479" cy="867613"/>
        </a:xfrm>
        <a:prstGeom prst="roundRect">
          <a:avLst>
            <a:gd name="adj" fmla="val 10000"/>
          </a:avLst>
        </a:prstGeom>
        <a:gradFill rotWithShape="0">
          <a:gsLst>
            <a:gs pos="0">
              <a:schemeClr val="accent1">
                <a:shade val="50000"/>
                <a:hueOff val="238334"/>
                <a:satOff val="-52746"/>
                <a:lumOff val="44665"/>
                <a:alphaOff val="0"/>
                <a:tint val="50000"/>
                <a:satMod val="300000"/>
              </a:schemeClr>
            </a:gs>
            <a:gs pos="35000">
              <a:schemeClr val="accent1">
                <a:shade val="50000"/>
                <a:hueOff val="238334"/>
                <a:satOff val="-52746"/>
                <a:lumOff val="44665"/>
                <a:alphaOff val="0"/>
                <a:tint val="37000"/>
                <a:satMod val="300000"/>
              </a:schemeClr>
            </a:gs>
            <a:gs pos="100000">
              <a:schemeClr val="accent1">
                <a:shade val="50000"/>
                <a:hueOff val="238334"/>
                <a:satOff val="-52746"/>
                <a:lumOff val="446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Radiation dose reduction</a:t>
          </a:r>
          <a:endParaRPr lang="en-US" sz="2200" kern="1200" dirty="0"/>
        </a:p>
      </dsp:txBody>
      <dsp:txXfrm>
        <a:off x="997009" y="2001643"/>
        <a:ext cx="5404908" cy="816789"/>
      </dsp:txXfrm>
    </dsp:sp>
    <dsp:sp modelId="{4940E7BA-B24C-4816-A604-88E20069BEE2}">
      <dsp:nvSpPr>
        <dsp:cNvPr id="0" name=""/>
        <dsp:cNvSpPr/>
      </dsp:nvSpPr>
      <dsp:spPr>
        <a:xfrm>
          <a:off x="1457396" y="2964346"/>
          <a:ext cx="6505479" cy="867613"/>
        </a:xfrm>
        <a:prstGeom prst="roundRect">
          <a:avLst>
            <a:gd name="adj" fmla="val 10000"/>
          </a:avLst>
        </a:prstGeom>
        <a:gradFill rotWithShape="0">
          <a:gsLst>
            <a:gs pos="0">
              <a:schemeClr val="accent1">
                <a:shade val="50000"/>
                <a:hueOff val="238334"/>
                <a:satOff val="-52746"/>
                <a:lumOff val="44665"/>
                <a:alphaOff val="0"/>
                <a:tint val="50000"/>
                <a:satMod val="300000"/>
              </a:schemeClr>
            </a:gs>
            <a:gs pos="35000">
              <a:schemeClr val="accent1">
                <a:shade val="50000"/>
                <a:hueOff val="238334"/>
                <a:satOff val="-52746"/>
                <a:lumOff val="44665"/>
                <a:alphaOff val="0"/>
                <a:tint val="37000"/>
                <a:satMod val="300000"/>
              </a:schemeClr>
            </a:gs>
            <a:gs pos="100000">
              <a:schemeClr val="accent1">
                <a:shade val="50000"/>
                <a:hueOff val="238334"/>
                <a:satOff val="-52746"/>
                <a:lumOff val="446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Image manipulation tools</a:t>
          </a:r>
        </a:p>
      </dsp:txBody>
      <dsp:txXfrm>
        <a:off x="1482808" y="2989758"/>
        <a:ext cx="5404908" cy="816789"/>
      </dsp:txXfrm>
    </dsp:sp>
    <dsp:sp modelId="{61898164-080C-4921-B0F4-B46055E0530C}">
      <dsp:nvSpPr>
        <dsp:cNvPr id="0" name=""/>
        <dsp:cNvSpPr/>
      </dsp:nvSpPr>
      <dsp:spPr>
        <a:xfrm>
          <a:off x="1943195" y="3952462"/>
          <a:ext cx="6505479" cy="867613"/>
        </a:xfrm>
        <a:prstGeom prst="roundRect">
          <a:avLst>
            <a:gd name="adj" fmla="val 10000"/>
          </a:avLst>
        </a:prstGeom>
        <a:gradFill rotWithShape="0">
          <a:gsLst>
            <a:gs pos="0">
              <a:schemeClr val="accent1">
                <a:shade val="50000"/>
                <a:hueOff val="119167"/>
                <a:satOff val="-26373"/>
                <a:lumOff val="22332"/>
                <a:alphaOff val="0"/>
                <a:tint val="50000"/>
                <a:satMod val="300000"/>
              </a:schemeClr>
            </a:gs>
            <a:gs pos="35000">
              <a:schemeClr val="accent1">
                <a:shade val="50000"/>
                <a:hueOff val="119167"/>
                <a:satOff val="-26373"/>
                <a:lumOff val="22332"/>
                <a:alphaOff val="0"/>
                <a:tint val="37000"/>
                <a:satMod val="300000"/>
              </a:schemeClr>
            </a:gs>
            <a:gs pos="100000">
              <a:schemeClr val="accent1">
                <a:shade val="50000"/>
                <a:hueOff val="119167"/>
                <a:satOff val="-26373"/>
                <a:lumOff val="2233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Removes film variability</a:t>
          </a:r>
        </a:p>
        <a:p>
          <a:pPr marL="171450" lvl="1" indent="-171450" algn="l" defTabSz="755650">
            <a:lnSpc>
              <a:spcPct val="90000"/>
            </a:lnSpc>
            <a:spcBef>
              <a:spcPct val="0"/>
            </a:spcBef>
            <a:spcAft>
              <a:spcPct val="15000"/>
            </a:spcAft>
            <a:buChar char="••"/>
          </a:pPr>
          <a:r>
            <a:rPr lang="en-US" sz="1700" kern="1200" dirty="0" smtClean="0"/>
            <a:t>Eliminates processing</a:t>
          </a:r>
          <a:endParaRPr lang="en-US" sz="1700" kern="1200" dirty="0"/>
        </a:p>
      </dsp:txBody>
      <dsp:txXfrm>
        <a:off x="1968607" y="3977874"/>
        <a:ext cx="5404908" cy="816789"/>
      </dsp:txXfrm>
    </dsp:sp>
    <dsp:sp modelId="{2C1212E8-2000-434B-AAE4-6EB2F5A06430}">
      <dsp:nvSpPr>
        <dsp:cNvPr id="0" name=""/>
        <dsp:cNvSpPr/>
      </dsp:nvSpPr>
      <dsp:spPr>
        <a:xfrm>
          <a:off x="5941530" y="633839"/>
          <a:ext cx="563948" cy="563948"/>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068418" y="633839"/>
        <a:ext cx="310172" cy="424371"/>
      </dsp:txXfrm>
    </dsp:sp>
    <dsp:sp modelId="{1F5D61E4-2876-4055-807B-B6BDAB20C3B1}">
      <dsp:nvSpPr>
        <dsp:cNvPr id="0" name=""/>
        <dsp:cNvSpPr/>
      </dsp:nvSpPr>
      <dsp:spPr>
        <a:xfrm>
          <a:off x="6427329" y="1621955"/>
          <a:ext cx="563948" cy="563948"/>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554217" y="1621955"/>
        <a:ext cx="310172" cy="424371"/>
      </dsp:txXfrm>
    </dsp:sp>
    <dsp:sp modelId="{4BBFCD63-8076-48DA-8C71-6FF3C7B1FCFD}">
      <dsp:nvSpPr>
        <dsp:cNvPr id="0" name=""/>
        <dsp:cNvSpPr/>
      </dsp:nvSpPr>
      <dsp:spPr>
        <a:xfrm>
          <a:off x="6913128" y="2595610"/>
          <a:ext cx="563948" cy="563948"/>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7040016" y="2595610"/>
        <a:ext cx="310172" cy="424371"/>
      </dsp:txXfrm>
    </dsp:sp>
    <dsp:sp modelId="{EC6AF2A3-761A-4701-B970-CBA21C5ABD53}">
      <dsp:nvSpPr>
        <dsp:cNvPr id="0" name=""/>
        <dsp:cNvSpPr/>
      </dsp:nvSpPr>
      <dsp:spPr>
        <a:xfrm>
          <a:off x="7398927" y="3593366"/>
          <a:ext cx="563948" cy="563948"/>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7525815" y="3593366"/>
        <a:ext cx="310172" cy="4243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9BED2-4ADB-43DE-BD28-A21EAD3859FB}">
      <dsp:nvSpPr>
        <dsp:cNvPr id="0" name=""/>
        <dsp:cNvSpPr/>
      </dsp:nvSpPr>
      <dsp:spPr>
        <a:xfrm>
          <a:off x="0" y="1596"/>
          <a:ext cx="7772400" cy="661342"/>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a:solidFill>
                <a:srgbClr val="002060"/>
              </a:solidFill>
            </a:rPr>
            <a:t>AEC</a:t>
          </a:r>
          <a:r>
            <a:rPr lang="en-US" sz="2400" kern="1200" dirty="0">
              <a:solidFill>
                <a:srgbClr val="002060"/>
              </a:solidFill>
            </a:rPr>
            <a:t>:  Automatic Exposure Control</a:t>
          </a:r>
        </a:p>
      </dsp:txBody>
      <dsp:txXfrm>
        <a:off x="32284" y="33880"/>
        <a:ext cx="7707832" cy="596774"/>
      </dsp:txXfrm>
    </dsp:sp>
    <dsp:sp modelId="{C8789D9B-3691-4EF8-94F9-D2CB18A4CB5D}">
      <dsp:nvSpPr>
        <dsp:cNvPr id="0" name=""/>
        <dsp:cNvSpPr/>
      </dsp:nvSpPr>
      <dsp:spPr>
        <a:xfrm>
          <a:off x="0" y="743579"/>
          <a:ext cx="7772400" cy="661342"/>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a:solidFill>
                <a:srgbClr val="002060"/>
              </a:solidFill>
              <a:latin typeface="+mn-lt"/>
            </a:rPr>
            <a:t>AEC</a:t>
          </a:r>
          <a:r>
            <a:rPr lang="en-US" sz="2400" kern="1200" dirty="0">
              <a:solidFill>
                <a:srgbClr val="002060"/>
              </a:solidFill>
              <a:latin typeface="+mn-lt"/>
            </a:rPr>
            <a:t> - the pixels become </a:t>
          </a:r>
          <a:r>
            <a:rPr lang="en-US" sz="2400" kern="1200" dirty="0" smtClean="0">
              <a:solidFill>
                <a:srgbClr val="002060"/>
              </a:solidFill>
              <a:latin typeface="+mn-lt"/>
            </a:rPr>
            <a:t>the </a:t>
          </a:r>
          <a:r>
            <a:rPr lang="en-US" sz="2400" kern="1200" dirty="0">
              <a:solidFill>
                <a:srgbClr val="002060"/>
              </a:solidFill>
              <a:latin typeface="+mn-lt"/>
            </a:rPr>
            <a:t>photocells</a:t>
          </a:r>
        </a:p>
      </dsp:txBody>
      <dsp:txXfrm>
        <a:off x="32284" y="775863"/>
        <a:ext cx="7707832" cy="596774"/>
      </dsp:txXfrm>
    </dsp:sp>
    <dsp:sp modelId="{2D5A7B51-19F6-4198-8440-28DE81B0F41D}">
      <dsp:nvSpPr>
        <dsp:cNvPr id="0" name=""/>
        <dsp:cNvSpPr/>
      </dsp:nvSpPr>
      <dsp:spPr>
        <a:xfrm>
          <a:off x="0" y="1404921"/>
          <a:ext cx="7772400" cy="107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solidFill>
                <a:srgbClr val="002060"/>
              </a:solidFill>
              <a:latin typeface="Verdana" pitchFamily="34" charset="0"/>
            </a:rPr>
            <a:t>A preliminary exposure assesses tissue density and thickness</a:t>
          </a:r>
          <a:r>
            <a:rPr lang="en-US" sz="2200" kern="1200" dirty="0" smtClean="0">
              <a:solidFill>
                <a:srgbClr val="002060"/>
              </a:solidFill>
              <a:latin typeface="Verdana" pitchFamily="34" charset="0"/>
            </a:rPr>
            <a:t>,</a:t>
          </a:r>
          <a:endParaRPr lang="en-US" sz="2200" kern="1200" dirty="0">
            <a:solidFill>
              <a:srgbClr val="002060"/>
            </a:solidFill>
            <a:latin typeface="Verdana" pitchFamily="34" charset="0"/>
          </a:endParaRPr>
        </a:p>
        <a:p>
          <a:pPr marL="228600" lvl="1" indent="-228600" algn="l" defTabSz="977900">
            <a:lnSpc>
              <a:spcPct val="90000"/>
            </a:lnSpc>
            <a:spcBef>
              <a:spcPct val="0"/>
            </a:spcBef>
            <a:spcAft>
              <a:spcPct val="20000"/>
            </a:spcAft>
            <a:buChar char="••"/>
          </a:pPr>
          <a:r>
            <a:rPr lang="en-US" sz="2200" kern="1200" dirty="0" smtClean="0">
              <a:solidFill>
                <a:srgbClr val="002060"/>
              </a:solidFill>
              <a:latin typeface="Verdana" pitchFamily="34" charset="0"/>
            </a:rPr>
            <a:t>Then </a:t>
          </a:r>
          <a:r>
            <a:rPr lang="en-US" sz="2200" kern="1200" dirty="0">
              <a:solidFill>
                <a:srgbClr val="002060"/>
              </a:solidFill>
              <a:latin typeface="Verdana" pitchFamily="34" charset="0"/>
            </a:rPr>
            <a:t>applies the needed exposure technique</a:t>
          </a:r>
        </a:p>
      </dsp:txBody>
      <dsp:txXfrm>
        <a:off x="0" y="1404921"/>
        <a:ext cx="7772400" cy="1072260"/>
      </dsp:txXfrm>
    </dsp:sp>
    <dsp:sp modelId="{C976CDB1-28AA-4914-B2F9-70FCBE617720}">
      <dsp:nvSpPr>
        <dsp:cNvPr id="0" name=""/>
        <dsp:cNvSpPr/>
      </dsp:nvSpPr>
      <dsp:spPr>
        <a:xfrm>
          <a:off x="0" y="2477181"/>
          <a:ext cx="7772400" cy="661342"/>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solidFill>
                <a:srgbClr val="002060"/>
              </a:solidFill>
              <a:latin typeface="+mn-lt"/>
            </a:rPr>
            <a:t>The algorithm controls </a:t>
          </a:r>
          <a:r>
            <a:rPr lang="en-US" sz="2800" kern="1200" dirty="0" smtClean="0">
              <a:solidFill>
                <a:srgbClr val="002060"/>
              </a:solidFill>
              <a:latin typeface="+mn-lt"/>
            </a:rPr>
            <a:t>contrast </a:t>
          </a:r>
          <a:r>
            <a:rPr lang="en-US" sz="2800" kern="1200" dirty="0">
              <a:solidFill>
                <a:srgbClr val="002060"/>
              </a:solidFill>
              <a:latin typeface="+mn-lt"/>
            </a:rPr>
            <a:t>vs. </a:t>
          </a:r>
          <a:r>
            <a:rPr lang="en-US" sz="2800" kern="1200" dirty="0" err="1">
              <a:solidFill>
                <a:srgbClr val="002060"/>
              </a:solidFill>
              <a:latin typeface="+mn-lt"/>
            </a:rPr>
            <a:t>kVp</a:t>
          </a:r>
          <a:endParaRPr lang="en-US" sz="2800" kern="1200" dirty="0">
            <a:solidFill>
              <a:srgbClr val="002060"/>
            </a:solidFill>
            <a:latin typeface="+mn-lt"/>
          </a:endParaRPr>
        </a:p>
      </dsp:txBody>
      <dsp:txXfrm>
        <a:off x="32284" y="2509465"/>
        <a:ext cx="7707832" cy="596774"/>
      </dsp:txXfrm>
    </dsp:sp>
    <dsp:sp modelId="{E203B399-3686-492D-ABB2-BE34D4397D0F}">
      <dsp:nvSpPr>
        <dsp:cNvPr id="0" name=""/>
        <dsp:cNvSpPr/>
      </dsp:nvSpPr>
      <dsp:spPr>
        <a:xfrm>
          <a:off x="0" y="3138524"/>
          <a:ext cx="7772400"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solidFill>
                <a:srgbClr val="002060"/>
              </a:solidFill>
              <a:latin typeface="+mn-lt"/>
            </a:rPr>
            <a:t>Adequate and appropriate kVp should still be </a:t>
          </a:r>
          <a:r>
            <a:rPr lang="en-US" sz="2200" kern="1200" dirty="0" smtClean="0">
              <a:solidFill>
                <a:srgbClr val="002060"/>
              </a:solidFill>
              <a:latin typeface="+mn-lt"/>
            </a:rPr>
            <a:t>applied</a:t>
          </a:r>
          <a:endParaRPr lang="en-US" sz="2200" kern="1200" dirty="0">
            <a:solidFill>
              <a:srgbClr val="002060"/>
            </a:solidFill>
            <a:latin typeface="+mn-lt"/>
          </a:endParaRPr>
        </a:p>
        <a:p>
          <a:pPr marL="457200" lvl="2" indent="-228600" algn="l" defTabSz="977900">
            <a:lnSpc>
              <a:spcPct val="90000"/>
            </a:lnSpc>
            <a:spcBef>
              <a:spcPct val="0"/>
            </a:spcBef>
            <a:spcAft>
              <a:spcPct val="20000"/>
            </a:spcAft>
            <a:buChar char="••"/>
          </a:pPr>
          <a:r>
            <a:rPr lang="en-US" sz="2200" kern="1200" dirty="0" smtClean="0">
              <a:solidFill>
                <a:srgbClr val="002060"/>
              </a:solidFill>
              <a:latin typeface="+mn-lt"/>
            </a:rPr>
            <a:t>FFDM </a:t>
          </a:r>
          <a:r>
            <a:rPr lang="en-US" sz="2200" kern="1200" dirty="0">
              <a:solidFill>
                <a:srgbClr val="002060"/>
              </a:solidFill>
              <a:latin typeface="+mn-lt"/>
            </a:rPr>
            <a:t>uses higher </a:t>
          </a:r>
          <a:r>
            <a:rPr lang="en-US" sz="2200" kern="1200" dirty="0" err="1" smtClean="0">
              <a:solidFill>
                <a:srgbClr val="002060"/>
              </a:solidFill>
              <a:latin typeface="+mn-lt"/>
            </a:rPr>
            <a:t>kVp</a:t>
          </a:r>
          <a:r>
            <a:rPr lang="en-US" sz="2200" kern="1200" dirty="0" smtClean="0">
              <a:solidFill>
                <a:srgbClr val="002060"/>
              </a:solidFill>
              <a:latin typeface="+mn-lt"/>
            </a:rPr>
            <a:t> </a:t>
          </a:r>
          <a:r>
            <a:rPr lang="en-US" sz="2200" kern="1200" dirty="0">
              <a:solidFill>
                <a:srgbClr val="002060"/>
              </a:solidFill>
              <a:latin typeface="+mn-lt"/>
            </a:rPr>
            <a:t>than </a:t>
          </a:r>
          <a:r>
            <a:rPr lang="en-US" sz="2200" kern="1200" dirty="0" smtClean="0">
              <a:solidFill>
                <a:srgbClr val="002060"/>
              </a:solidFill>
              <a:latin typeface="+mn-lt"/>
            </a:rPr>
            <a:t>film = lower dose</a:t>
          </a:r>
          <a:endParaRPr lang="en-US" sz="2200" kern="1200" dirty="0">
            <a:solidFill>
              <a:srgbClr val="002060"/>
            </a:solidFill>
            <a:latin typeface="+mn-lt"/>
          </a:endParaRPr>
        </a:p>
      </dsp:txBody>
      <dsp:txXfrm>
        <a:off x="0" y="3138524"/>
        <a:ext cx="7772400" cy="724500"/>
      </dsp:txXfrm>
    </dsp:sp>
    <dsp:sp modelId="{2B58AC21-8CAF-4198-98D5-F04EB80A4D00}">
      <dsp:nvSpPr>
        <dsp:cNvPr id="0" name=""/>
        <dsp:cNvSpPr/>
      </dsp:nvSpPr>
      <dsp:spPr>
        <a:xfrm>
          <a:off x="0" y="3863024"/>
          <a:ext cx="7772400" cy="661342"/>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solidFill>
                <a:srgbClr val="002060"/>
              </a:solidFill>
              <a:latin typeface="+mn-lt"/>
            </a:rPr>
            <a:t>Dose is still a factor of </a:t>
          </a:r>
          <a:r>
            <a:rPr lang="en-US" sz="2400" kern="1200" dirty="0" err="1">
              <a:solidFill>
                <a:srgbClr val="002060"/>
              </a:solidFill>
              <a:latin typeface="+mn-lt"/>
            </a:rPr>
            <a:t>mAs</a:t>
          </a:r>
          <a:endParaRPr lang="en-US" sz="2400" kern="1200" dirty="0">
            <a:solidFill>
              <a:srgbClr val="002060"/>
            </a:solidFill>
            <a:latin typeface="+mn-lt"/>
          </a:endParaRPr>
        </a:p>
      </dsp:txBody>
      <dsp:txXfrm>
        <a:off x="32284" y="3895308"/>
        <a:ext cx="7707832" cy="5967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rawings/drawing1.xml><?xml version="1.0" encoding="utf-8"?>
<c:userShapes xmlns:c="http://schemas.openxmlformats.org/drawingml/2006/chart">
  <cdr:relSizeAnchor xmlns:cdr="http://schemas.openxmlformats.org/drawingml/2006/chartDrawing">
    <cdr:from>
      <cdr:x>0.08483</cdr:x>
      <cdr:y>0.12686</cdr:y>
    </cdr:from>
    <cdr:to>
      <cdr:x>0.9998</cdr:x>
      <cdr:y>0.12686</cdr:y>
    </cdr:to>
    <cdr:cxnSp macro="">
      <cdr:nvCxnSpPr>
        <cdr:cNvPr id="3" name="Straight Connector 2"/>
        <cdr:cNvCxnSpPr/>
      </cdr:nvCxnSpPr>
      <cdr:spPr>
        <a:xfrm xmlns:a="http://schemas.openxmlformats.org/drawingml/2006/main">
          <a:off x="683161" y="570015"/>
          <a:ext cx="7368639" cy="0"/>
        </a:xfrm>
        <a:prstGeom xmlns:a="http://schemas.openxmlformats.org/drawingml/2006/main" prst="line">
          <a:avLst/>
        </a:prstGeom>
        <a:ln xmlns:a="http://schemas.openxmlformats.org/drawingml/2006/main">
          <a:solidFill>
            <a:schemeClr val="accent5">
              <a:lumMod val="20000"/>
              <a:lumOff val="80000"/>
            </a:schemeClr>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D8ECB8-7D08-D641-92CD-7F56E6CAE32C}" type="datetimeFigureOut">
              <a:rPr lang="en-US" smtClean="0"/>
              <a:t>7/18/2017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D2BB59-23EB-C44E-981C-919DAEF26B93}" type="slidenum">
              <a:rPr lang="en-US" smtClean="0"/>
              <a:t>‹#›</a:t>
            </a:fld>
            <a:endParaRPr lang="en-US"/>
          </a:p>
        </p:txBody>
      </p:sp>
    </p:spTree>
    <p:extLst>
      <p:ext uri="{BB962C8B-B14F-4D97-AF65-F5344CB8AC3E}">
        <p14:creationId xmlns:p14="http://schemas.microsoft.com/office/powerpoint/2010/main" val="2011966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2CB837-EC70-3A43-A86E-63CE47C039DD}" type="datetimeFigureOut">
              <a:rPr lang="en-US" smtClean="0"/>
              <a:t>7/18/2017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8A93F5-2151-8143-AA86-F6DF43E1E943}" type="slidenum">
              <a:rPr lang="en-US" smtClean="0"/>
              <a:t>‹#›</a:t>
            </a:fld>
            <a:endParaRPr lang="en-US"/>
          </a:p>
        </p:txBody>
      </p:sp>
    </p:spTree>
    <p:extLst>
      <p:ext uri="{BB962C8B-B14F-4D97-AF65-F5344CB8AC3E}">
        <p14:creationId xmlns:p14="http://schemas.microsoft.com/office/powerpoint/2010/main" val="19764869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1</a:t>
            </a:fld>
            <a:endParaRPr lang="en-US" dirty="0"/>
          </a:p>
        </p:txBody>
      </p:sp>
    </p:spTree>
    <p:extLst>
      <p:ext uri="{BB962C8B-B14F-4D97-AF65-F5344CB8AC3E}">
        <p14:creationId xmlns:p14="http://schemas.microsoft.com/office/powerpoint/2010/main" val="458669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of producing an image of the breast,</a:t>
            </a:r>
            <a:r>
              <a:rPr lang="en-US" baseline="0" dirty="0"/>
              <a:t> is to use a CR system.</a:t>
            </a:r>
          </a:p>
          <a:p>
            <a:r>
              <a:rPr lang="en-US" baseline="0" dirty="0"/>
              <a:t>An analog mammography system is used and a digital cassette is inserted into the </a:t>
            </a:r>
            <a:r>
              <a:rPr lang="en-US" baseline="0" dirty="0" err="1"/>
              <a:t>bucky</a:t>
            </a:r>
            <a:r>
              <a:rPr lang="en-US" baseline="0" dirty="0"/>
              <a:t>.</a:t>
            </a:r>
          </a:p>
          <a:p>
            <a:r>
              <a:rPr lang="en-US" baseline="0" dirty="0"/>
              <a:t>The cassettes are then loaded into a CR reader converts the light into an electronic signal.</a:t>
            </a:r>
          </a:p>
          <a:p>
            <a:r>
              <a:rPr lang="en-US" baseline="0" dirty="0"/>
              <a:t>The images are reviewed &amp; accepted, then sent to a doctor’s workstation for review.</a:t>
            </a:r>
          </a:p>
          <a:p>
            <a:r>
              <a:rPr lang="en-US" baseline="0" dirty="0"/>
              <a:t>The workflow with CR is the same as analog mammography.  There is no reduction of time.</a:t>
            </a:r>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10</a:t>
            </a:fld>
            <a:endParaRPr lang="en-US"/>
          </a:p>
        </p:txBody>
      </p:sp>
    </p:spTree>
    <p:extLst>
      <p:ext uri="{BB962C8B-B14F-4D97-AF65-F5344CB8AC3E}">
        <p14:creationId xmlns:p14="http://schemas.microsoft.com/office/powerpoint/2010/main" val="360025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re are definite advantages to converting to a digital mammography system.</a:t>
            </a:r>
          </a:p>
          <a:p>
            <a:r>
              <a:rPr lang="en-US" dirty="0"/>
              <a:t>• Lower dose</a:t>
            </a:r>
          </a:p>
          <a:p>
            <a:r>
              <a:rPr lang="en-US" dirty="0"/>
              <a:t>• Improved image quality</a:t>
            </a:r>
          </a:p>
          <a:p>
            <a:r>
              <a:rPr lang="en-US" dirty="0"/>
              <a:t>• Computer-aided diagnosis</a:t>
            </a:r>
          </a:p>
          <a:p>
            <a:r>
              <a:rPr lang="en-US" dirty="0"/>
              <a:t>• Softcopy review and digital archiving</a:t>
            </a:r>
          </a:p>
          <a:p>
            <a:r>
              <a:rPr lang="en-US" dirty="0"/>
              <a:t>• Tomosynthesis and other three-dimensional visualization techniques</a:t>
            </a:r>
          </a:p>
          <a:p>
            <a:r>
              <a:rPr lang="en-US" dirty="0"/>
              <a:t>• Reduction in breast compression pressure</a:t>
            </a:r>
          </a:p>
        </p:txBody>
      </p:sp>
      <p:sp>
        <p:nvSpPr>
          <p:cNvPr id="4" name="Slide Number Placeholder 3"/>
          <p:cNvSpPr>
            <a:spLocks noGrp="1"/>
          </p:cNvSpPr>
          <p:nvPr>
            <p:ph type="sldNum" sz="quarter" idx="10"/>
          </p:nvPr>
        </p:nvSpPr>
        <p:spPr/>
        <p:txBody>
          <a:bodyPr/>
          <a:lstStyle/>
          <a:p>
            <a:fld id="{D3BD6DF6-C740-DA41-A2C5-D5825A8431F2}" type="slidenum">
              <a:rPr lang="en-US" smtClean="0"/>
              <a:pPr/>
              <a:t>11</a:t>
            </a:fld>
            <a:endParaRPr lang="en-US"/>
          </a:p>
        </p:txBody>
      </p:sp>
    </p:spTree>
    <p:extLst>
      <p:ext uri="{BB962C8B-B14F-4D97-AF65-F5344CB8AC3E}">
        <p14:creationId xmlns:p14="http://schemas.microsoft.com/office/powerpoint/2010/main" val="129801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explaining</a:t>
            </a:r>
            <a:r>
              <a:rPr lang="en-US" baseline="0" dirty="0"/>
              <a:t> the advantages of Full field digital mammography, let’s review Analog mammography.  </a:t>
            </a:r>
          </a:p>
          <a:p>
            <a:r>
              <a:rPr lang="en-US" baseline="0" dirty="0"/>
              <a:t>Listed are the advantages &amp; disadvantages </a:t>
            </a:r>
            <a:r>
              <a:rPr lang="en-US" dirty="0"/>
              <a:t>of Analog mammography.</a:t>
            </a:r>
          </a:p>
          <a:p>
            <a:pPr marL="176336" indent="-176336">
              <a:buFont typeface="Arial" panose="020B0604020202020204" pitchFamily="34" charset="0"/>
              <a:buChar char="•"/>
            </a:pPr>
            <a:r>
              <a:rPr lang="en-US" dirty="0"/>
              <a:t>It</a:t>
            </a:r>
            <a:r>
              <a:rPr lang="en-US" baseline="0" dirty="0"/>
              <a:t> is </a:t>
            </a:r>
            <a:r>
              <a:rPr lang="en-US" dirty="0"/>
              <a:t>relatively inexpensive and simple</a:t>
            </a:r>
            <a:r>
              <a:rPr lang="en-US" baseline="0" dirty="0"/>
              <a:t> to use</a:t>
            </a:r>
            <a:endParaRPr lang="en-US" dirty="0"/>
          </a:p>
          <a:p>
            <a:pPr marL="176336" indent="-176336">
              <a:buFont typeface="Arial" panose="020B0604020202020204" pitchFamily="34" charset="0"/>
              <a:buChar char="•"/>
            </a:pPr>
            <a:r>
              <a:rPr lang="en-US" dirty="0"/>
              <a:t>and can capture images with high spatial resolution.  </a:t>
            </a:r>
          </a:p>
          <a:p>
            <a:pPr marL="176336" indent="-176336">
              <a:buFont typeface="Arial" panose="020B0604020202020204" pitchFamily="34" charset="0"/>
              <a:buChar char="•"/>
            </a:pPr>
            <a:r>
              <a:rPr lang="en-US" dirty="0"/>
              <a:t>The film can store and display large amounts of information. </a:t>
            </a:r>
          </a:p>
          <a:p>
            <a:r>
              <a:rPr lang="en-US" dirty="0"/>
              <a:t>But</a:t>
            </a:r>
            <a:r>
              <a:rPr lang="en-US" baseline="0" dirty="0"/>
              <a:t> there are more disadvantages:</a:t>
            </a:r>
          </a:p>
          <a:p>
            <a:pPr marL="176336" indent="-176336">
              <a:buFont typeface="Arial" panose="020B0604020202020204" pitchFamily="34" charset="0"/>
              <a:buChar char="•"/>
            </a:pPr>
            <a:r>
              <a:rPr lang="en-US" baseline="0" dirty="0"/>
              <a:t>Film/screen images have a short dynamic range</a:t>
            </a:r>
          </a:p>
          <a:p>
            <a:pPr marL="176336" indent="-176336">
              <a:buFont typeface="Arial" panose="020B0604020202020204" pitchFamily="34" charset="0"/>
              <a:buChar char="•"/>
            </a:pPr>
            <a:r>
              <a:rPr lang="en-US" baseline="0" dirty="0"/>
              <a:t>Wet processing time can be up to 2 minutes</a:t>
            </a:r>
          </a:p>
          <a:p>
            <a:pPr marL="176336" indent="-176336">
              <a:buFont typeface="Arial" panose="020B0604020202020204" pitchFamily="34" charset="0"/>
              <a:buChar char="•"/>
            </a:pPr>
            <a:r>
              <a:rPr lang="en-US" baseline="0" dirty="0"/>
              <a:t>A room to store all the film is required</a:t>
            </a:r>
          </a:p>
          <a:p>
            <a:pPr marL="176336" indent="-176336">
              <a:buFont typeface="Arial" panose="020B0604020202020204" pitchFamily="34" charset="0"/>
              <a:buChar char="•"/>
            </a:pPr>
            <a:r>
              <a:rPr lang="en-US" baseline="0" dirty="0"/>
              <a:t>Since it is film, it can only be transfer manually – film can only be one place at a time</a:t>
            </a:r>
            <a:r>
              <a:rPr lang="en-US" dirty="0"/>
              <a:t> </a:t>
            </a:r>
          </a:p>
        </p:txBody>
      </p:sp>
      <p:sp>
        <p:nvSpPr>
          <p:cNvPr id="4" name="Slide Number Placeholder 3"/>
          <p:cNvSpPr>
            <a:spLocks noGrp="1"/>
          </p:cNvSpPr>
          <p:nvPr>
            <p:ph type="sldNum" sz="quarter" idx="10"/>
          </p:nvPr>
        </p:nvSpPr>
        <p:spPr/>
        <p:txBody>
          <a:bodyPr/>
          <a:lstStyle/>
          <a:p>
            <a:fld id="{D3BD6DF6-C740-DA41-A2C5-D5825A8431F2}" type="slidenum">
              <a:rPr lang="en-US" smtClean="0"/>
              <a:pPr/>
              <a:t>12</a:t>
            </a:fld>
            <a:endParaRPr lang="en-US"/>
          </a:p>
        </p:txBody>
      </p:sp>
    </p:spTree>
    <p:extLst>
      <p:ext uri="{BB962C8B-B14F-4D97-AF65-F5344CB8AC3E}">
        <p14:creationId xmlns:p14="http://schemas.microsoft.com/office/powerpoint/2010/main" val="3097261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a:t>
            </a:r>
            <a:r>
              <a:rPr lang="en-US" baseline="0" dirty="0" smtClean="0"/>
              <a:t> year 2000, there have been several published papers on the topic of transitioning from film screen mammography to digital mammography.</a:t>
            </a:r>
          </a:p>
          <a:p>
            <a:r>
              <a:rPr lang="en-US" baseline="0" dirty="0" smtClean="0"/>
              <a:t>Available articles share experiences in workflow, screening outcomes as well as the increase in cancer detection.</a:t>
            </a:r>
          </a:p>
          <a:p>
            <a:r>
              <a:rPr lang="en-US" b="1" baseline="0" dirty="0" smtClean="0"/>
              <a:t>Click x 2 to display sample abstracts</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t>13</a:t>
            </a:fld>
            <a:endParaRPr lang="en-US"/>
          </a:p>
        </p:txBody>
      </p:sp>
    </p:spTree>
    <p:extLst>
      <p:ext uri="{BB962C8B-B14F-4D97-AF65-F5344CB8AC3E}">
        <p14:creationId xmlns:p14="http://schemas.microsoft.com/office/powerpoint/2010/main" val="311249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r>
              <a:rPr lang="en-US" dirty="0"/>
              <a:t>There are many advantages to 2D digital mammography</a:t>
            </a:r>
          </a:p>
          <a:p>
            <a:pPr marL="176336" indent="-176336" defTabSz="470230">
              <a:buFont typeface="Arial" panose="020B0604020202020204" pitchFamily="34" charset="0"/>
              <a:buChar char="•"/>
            </a:pPr>
            <a:r>
              <a:rPr lang="en-US" dirty="0"/>
              <a:t>Improved image quality</a:t>
            </a:r>
          </a:p>
          <a:p>
            <a:pPr marL="176336" indent="-176336" defTabSz="470230">
              <a:buFont typeface="Arial" panose="020B0604020202020204" pitchFamily="34" charset="0"/>
              <a:buChar char="•"/>
            </a:pPr>
            <a:r>
              <a:rPr lang="en-US" dirty="0"/>
              <a:t>Wider dynamic range</a:t>
            </a:r>
          </a:p>
          <a:p>
            <a:pPr marL="176336" indent="-176336" defTabSz="470230">
              <a:buFont typeface="Arial" panose="020B0604020202020204" pitchFamily="34" charset="0"/>
              <a:buChar char="•"/>
            </a:pPr>
            <a:r>
              <a:rPr lang="en-US" dirty="0"/>
              <a:t>Reduced exam times</a:t>
            </a:r>
          </a:p>
          <a:p>
            <a:pPr marL="176336" indent="-176336" defTabSz="470230">
              <a:buFont typeface="Arial" panose="020B0604020202020204" pitchFamily="34" charset="0"/>
              <a:buChar char="•"/>
            </a:pPr>
            <a:r>
              <a:rPr lang="en-US" dirty="0"/>
              <a:t>Image manipulation tools</a:t>
            </a:r>
          </a:p>
          <a:p>
            <a:pPr marL="176336" indent="-176336" defTabSz="470230">
              <a:buFont typeface="Arial" panose="020B0604020202020204" pitchFamily="34" charset="0"/>
              <a:buChar char="•"/>
            </a:pPr>
            <a:r>
              <a:rPr lang="en-US" dirty="0"/>
              <a:t>Removes film variability</a:t>
            </a:r>
          </a:p>
          <a:p>
            <a:pPr marL="176336" indent="-176336" defTabSz="470230">
              <a:buFont typeface="Arial" panose="020B0604020202020204" pitchFamily="34" charset="0"/>
              <a:buChar char="•"/>
            </a:pPr>
            <a:r>
              <a:rPr lang="en-US" dirty="0"/>
              <a:t>Eliminates processing</a:t>
            </a:r>
          </a:p>
          <a:p>
            <a:pPr marL="176336" indent="-176336" defTabSz="470230">
              <a:buFont typeface="Arial" panose="020B0604020202020204" pitchFamily="34" charset="0"/>
              <a:buChar char="•"/>
            </a:pPr>
            <a:r>
              <a:rPr lang="en-US" dirty="0"/>
              <a:t>Minimizes retakes</a:t>
            </a:r>
          </a:p>
          <a:p>
            <a:pPr marL="176336" indent="-176336" defTabSz="470230">
              <a:buFont typeface="Arial" panose="020B0604020202020204" pitchFamily="34" charset="0"/>
              <a:buChar char="•"/>
            </a:pPr>
            <a:r>
              <a:rPr lang="en-US" dirty="0"/>
              <a:t>Reduction in radiation dose</a:t>
            </a:r>
          </a:p>
        </p:txBody>
      </p:sp>
      <p:sp>
        <p:nvSpPr>
          <p:cNvPr id="4" name="Slide Number Placeholder 3"/>
          <p:cNvSpPr>
            <a:spLocks noGrp="1"/>
          </p:cNvSpPr>
          <p:nvPr>
            <p:ph type="sldNum" sz="quarter" idx="10"/>
          </p:nvPr>
        </p:nvSpPr>
        <p:spPr/>
        <p:txBody>
          <a:bodyPr/>
          <a:lstStyle/>
          <a:p>
            <a:fld id="{D3BD6DF6-C740-DA41-A2C5-D5825A8431F2}" type="slidenum">
              <a:rPr lang="en-US" smtClean="0"/>
              <a:pPr/>
              <a:t>14</a:t>
            </a:fld>
            <a:endParaRPr lang="en-US"/>
          </a:p>
        </p:txBody>
      </p:sp>
    </p:spTree>
    <p:extLst>
      <p:ext uri="{BB962C8B-B14F-4D97-AF65-F5344CB8AC3E}">
        <p14:creationId xmlns:p14="http://schemas.microsoft.com/office/powerpoint/2010/main" val="1766357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film mammography does not provide the image quality nor efficient</a:t>
            </a:r>
            <a:r>
              <a:rPr lang="en-US" baseline="0" dirty="0"/>
              <a:t> workflow.</a:t>
            </a:r>
          </a:p>
          <a:p>
            <a:r>
              <a:rPr lang="en-US" baseline="0" dirty="0" smtClean="0"/>
              <a:t>Full </a:t>
            </a:r>
            <a:r>
              <a:rPr lang="en-US" baseline="0" dirty="0"/>
              <a:t>field digital mammography has a wider dynamic range which </a:t>
            </a:r>
            <a:r>
              <a:rPr lang="en-US" dirty="0"/>
              <a:t>provides better contrast over a wider range of intensities and a lower noise level </a:t>
            </a:r>
          </a:p>
          <a:p>
            <a:pPr marL="171450" indent="-171450">
              <a:buFont typeface="Arial" panose="020B0604020202020204" pitchFamily="34" charset="0"/>
              <a:buChar char="•"/>
            </a:pPr>
            <a:r>
              <a:rPr lang="en-US" dirty="0"/>
              <a:t>There is no processing time and images display within a few seconds</a:t>
            </a:r>
          </a:p>
          <a:p>
            <a:pPr marL="171450" indent="-171450">
              <a:buFont typeface="Arial" panose="020B0604020202020204" pitchFamily="34" charset="0"/>
              <a:buChar char="•"/>
            </a:pPr>
            <a:r>
              <a:rPr lang="en-US" dirty="0"/>
              <a:t>An archive system or PACS will store studies electronically and it is more cost effective method</a:t>
            </a:r>
          </a:p>
          <a:p>
            <a:pPr marL="171450" indent="-171450">
              <a:buFont typeface="Arial" panose="020B0604020202020204" pitchFamily="34" charset="0"/>
              <a:buChar char="•"/>
            </a:pPr>
            <a:r>
              <a:rPr lang="en-US" dirty="0"/>
              <a:t>Electronic sharing</a:t>
            </a:r>
            <a:r>
              <a:rPr lang="en-US" baseline="0" dirty="0"/>
              <a:t> of studies is possible from facility to facility</a:t>
            </a:r>
          </a:p>
          <a:p>
            <a:pPr marL="171450" indent="-171450">
              <a:buFont typeface="Arial" panose="020B0604020202020204" pitchFamily="34" charset="0"/>
              <a:buChar char="•"/>
            </a:pPr>
            <a:r>
              <a:rPr lang="en-US" baseline="0" dirty="0"/>
              <a:t>The radiologist may manipulate the image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15</a:t>
            </a:fld>
            <a:endParaRPr lang="en-US"/>
          </a:p>
        </p:txBody>
      </p:sp>
    </p:spTree>
    <p:extLst>
      <p:ext uri="{BB962C8B-B14F-4D97-AF65-F5344CB8AC3E}">
        <p14:creationId xmlns:p14="http://schemas.microsoft.com/office/powerpoint/2010/main" val="776648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DMIST study, using first generation systems, demonstrated statistically significant improvement in breast cancer detection in 65% of the study population:</a:t>
            </a:r>
          </a:p>
          <a:p>
            <a:r>
              <a:rPr lang="en-US" dirty="0" smtClean="0"/>
              <a:t>In 2005, a study was conducted to compare full field digital mammography to screen film mammography.</a:t>
            </a:r>
          </a:p>
          <a:p>
            <a:r>
              <a:rPr lang="en-US" dirty="0" smtClean="0"/>
              <a:t>49,500 women participated; each patient had a digital and a screen film mammogram.</a:t>
            </a:r>
          </a:p>
          <a:p>
            <a:r>
              <a:rPr lang="en-US" dirty="0" smtClean="0"/>
              <a:t>The results showed an increase in breast cancer detection &amp; the reduction of radiation dose to the patient.</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16</a:t>
            </a:fld>
            <a:endParaRPr lang="en-US"/>
          </a:p>
        </p:txBody>
      </p:sp>
    </p:spTree>
    <p:extLst>
      <p:ext uri="{BB962C8B-B14F-4D97-AF65-F5344CB8AC3E}">
        <p14:creationId xmlns:p14="http://schemas.microsoft.com/office/powerpoint/2010/main" val="2644899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image is an</a:t>
            </a:r>
            <a:r>
              <a:rPr lang="en-US" baseline="0" dirty="0"/>
              <a:t> analog film </a:t>
            </a:r>
            <a:r>
              <a:rPr lang="en-US" baseline="0" dirty="0" smtClean="0"/>
              <a:t>image and </a:t>
            </a:r>
            <a:r>
              <a:rPr lang="en-US" baseline="0" dirty="0"/>
              <a:t>the right image is the FFDM image.</a:t>
            </a:r>
          </a:p>
          <a:p>
            <a:r>
              <a:rPr lang="en-US" baseline="0" dirty="0"/>
              <a:t>Please notice the difference in image quality.</a:t>
            </a:r>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17</a:t>
            </a:fld>
            <a:endParaRPr lang="en-US"/>
          </a:p>
        </p:txBody>
      </p:sp>
    </p:spTree>
    <p:extLst>
      <p:ext uri="{BB962C8B-B14F-4D97-AF65-F5344CB8AC3E}">
        <p14:creationId xmlns:p14="http://schemas.microsoft.com/office/powerpoint/2010/main" val="1190705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95000"/>
              </a:lnSpc>
              <a:spcBef>
                <a:spcPts val="200"/>
              </a:spcBef>
              <a:spcAft>
                <a:spcPts val="40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0000"/>
                </a:solidFill>
                <a:effectLst/>
                <a:uLnTx/>
                <a:uFillTx/>
                <a:latin typeface="Arial"/>
                <a:ea typeface="+mn-ea"/>
                <a:cs typeface="+mn-cs"/>
              </a:rPr>
              <a:t>Film has a low tolerance for an exposure that is higher or lower than required</a:t>
            </a:r>
          </a:p>
          <a:p>
            <a:pPr marL="708660" marR="0" lvl="2" indent="-342900" algn="l" defTabSz="457200" rtl="0" eaLnBrk="1" fontAlgn="auto" latinLnBrk="0" hangingPunct="1">
              <a:lnSpc>
                <a:spcPct val="95000"/>
              </a:lnSpc>
              <a:spcBef>
                <a:spcPts val="20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Results in a failed exposure</a:t>
            </a:r>
          </a:p>
          <a:p>
            <a:pPr marL="342900" marR="0" lvl="0" indent="-342900" algn="l" defTabSz="457200" rtl="0" eaLnBrk="1" fontAlgn="auto" latinLnBrk="0" hangingPunct="1">
              <a:lnSpc>
                <a:spcPct val="95000"/>
              </a:lnSpc>
              <a:spcBef>
                <a:spcPts val="200"/>
              </a:spcBef>
              <a:spcAft>
                <a:spcPts val="40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0000"/>
                </a:solidFill>
                <a:effectLst/>
                <a:uLnTx/>
                <a:uFillTx/>
                <a:latin typeface="Arial"/>
                <a:ea typeface="+mn-ea"/>
                <a:cs typeface="+mn-cs"/>
              </a:rPr>
              <a:t>Digital has a wider dynamic range</a:t>
            </a:r>
          </a:p>
          <a:p>
            <a:pPr marL="708660" marR="0" lvl="2" indent="-342900" algn="l" defTabSz="457200" rtl="0" eaLnBrk="1" fontAlgn="auto" latinLnBrk="0" hangingPunct="1">
              <a:lnSpc>
                <a:spcPct val="95000"/>
              </a:lnSpc>
              <a:spcBef>
                <a:spcPts val="20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Decreases the need for failed exposure</a:t>
            </a:r>
          </a:p>
          <a:p>
            <a:pPr marL="708660" marR="0" lvl="2" indent="-342900" algn="l" defTabSz="457200" rtl="0" eaLnBrk="1" fontAlgn="auto" latinLnBrk="0" hangingPunct="1">
              <a:lnSpc>
                <a:spcPct val="95000"/>
              </a:lnSpc>
              <a:spcBef>
                <a:spcPts val="20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Difference in tissue can be captured on one image</a:t>
            </a:r>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18</a:t>
            </a:fld>
            <a:endParaRPr lang="en-US"/>
          </a:p>
        </p:txBody>
      </p:sp>
    </p:spTree>
    <p:extLst>
      <p:ext uri="{BB962C8B-B14F-4D97-AF65-F5344CB8AC3E}">
        <p14:creationId xmlns:p14="http://schemas.microsoft.com/office/powerpoint/2010/main" val="791834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next slide will cover information concerning patient radiation dose</a:t>
            </a:r>
          </a:p>
        </p:txBody>
      </p:sp>
      <p:sp>
        <p:nvSpPr>
          <p:cNvPr id="4" name="Slide Number Placeholder 3"/>
          <p:cNvSpPr>
            <a:spLocks noGrp="1"/>
          </p:cNvSpPr>
          <p:nvPr>
            <p:ph type="sldNum" sz="quarter" idx="10"/>
          </p:nvPr>
        </p:nvSpPr>
        <p:spPr/>
        <p:txBody>
          <a:bodyPr/>
          <a:lstStyle/>
          <a:p>
            <a:fld id="{D3BD6DF6-C740-DA41-A2C5-D5825A8431F2}" type="slidenum">
              <a:rPr lang="en-US" smtClean="0"/>
              <a:pPr/>
              <a:t>19</a:t>
            </a:fld>
            <a:endParaRPr lang="en-US"/>
          </a:p>
        </p:txBody>
      </p:sp>
    </p:spTree>
    <p:extLst>
      <p:ext uri="{BB962C8B-B14F-4D97-AF65-F5344CB8AC3E}">
        <p14:creationId xmlns:p14="http://schemas.microsoft.com/office/powerpoint/2010/main" val="687643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a:t>
            </a:fld>
            <a:endParaRPr lang="en-US"/>
          </a:p>
        </p:txBody>
      </p:sp>
    </p:spTree>
    <p:extLst>
      <p:ext uri="{BB962C8B-B14F-4D97-AF65-F5344CB8AC3E}">
        <p14:creationId xmlns:p14="http://schemas.microsoft.com/office/powerpoint/2010/main" val="30924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20</a:t>
            </a:fld>
            <a:endParaRPr lang="en-US"/>
          </a:p>
        </p:txBody>
      </p:sp>
    </p:spTree>
    <p:extLst>
      <p:ext uri="{BB962C8B-B14F-4D97-AF65-F5344CB8AC3E}">
        <p14:creationId xmlns:p14="http://schemas.microsoft.com/office/powerpoint/2010/main" val="710164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Radiation Dose is measured</a:t>
            </a:r>
            <a:r>
              <a:rPr lang="en-US" baseline="0" dirty="0"/>
              <a:t> by using a phantom; the values displayed are based on exposures using the American College of Radiology (ACR) phantom.  The values are per a single exposure.  </a:t>
            </a:r>
          </a:p>
          <a:p>
            <a:r>
              <a:rPr lang="en-US" baseline="0" dirty="0"/>
              <a:t>Screen film systems have a molybdenum x-ray tube while most digital systems have either a molybdenum or tungsten x-ray tube.  The use of a tungsten reduces the patient dose.</a:t>
            </a:r>
          </a:p>
          <a:p>
            <a:r>
              <a:rPr lang="en-US" baseline="0" dirty="0"/>
              <a:t>In the United States, the government has put a limit on the amount of radiation dose per exposure; it is 3 </a:t>
            </a:r>
            <a:r>
              <a:rPr lang="en-US" baseline="0" dirty="0" err="1"/>
              <a:t>mGy</a:t>
            </a:r>
            <a:r>
              <a:rPr lang="en-US" baseline="0" dirty="0"/>
              <a:t>.</a:t>
            </a:r>
          </a:p>
          <a:p>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21</a:t>
            </a:fld>
            <a:endParaRPr lang="en-US"/>
          </a:p>
        </p:txBody>
      </p:sp>
    </p:spTree>
    <p:extLst>
      <p:ext uri="{BB962C8B-B14F-4D97-AF65-F5344CB8AC3E}">
        <p14:creationId xmlns:p14="http://schemas.microsoft.com/office/powerpoint/2010/main" val="2071753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95000"/>
              </a:lnSpc>
              <a:spcBef>
                <a:spcPts val="200"/>
              </a:spcBef>
              <a:spcAft>
                <a:spcPts val="400"/>
              </a:spcAft>
              <a:buClrTx/>
              <a:buSzTx/>
              <a:buFont typeface="Arial"/>
              <a:buNone/>
              <a:tabLst/>
              <a:defRPr/>
            </a:pPr>
            <a:r>
              <a:rPr kumimoji="0" lang="en-US" sz="2400" b="1" i="0" u="none" strike="noStrike" kern="1200" cap="none" spc="0" normalizeH="0" baseline="0" noProof="0" dirty="0" smtClean="0">
                <a:ln>
                  <a:noFill/>
                </a:ln>
                <a:solidFill>
                  <a:srgbClr val="000000"/>
                </a:solidFill>
                <a:effectLst/>
                <a:uLnTx/>
                <a:uFillTx/>
                <a:latin typeface="Arial"/>
                <a:ea typeface="+mn-ea"/>
                <a:cs typeface="+mn-cs"/>
              </a:rPr>
              <a:t>Dose per image:</a:t>
            </a:r>
          </a:p>
          <a:p>
            <a:pPr marL="0" marR="0" lvl="0" indent="0" algn="l" defTabSz="457200" rtl="0" eaLnBrk="1" fontAlgn="auto" latinLnBrk="0" hangingPunct="1">
              <a:lnSpc>
                <a:spcPct val="95000"/>
              </a:lnSpc>
              <a:spcBef>
                <a:spcPts val="200"/>
              </a:spcBef>
              <a:spcAft>
                <a:spcPts val="400"/>
              </a:spcAft>
              <a:buClrTx/>
              <a:buSzTx/>
              <a:buFont typeface="Arial"/>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Same dose= better image quality</a:t>
            </a:r>
          </a:p>
          <a:p>
            <a:pPr marL="0" marR="0" lvl="0" indent="0" algn="l" defTabSz="457200" rtl="0" eaLnBrk="1" fontAlgn="auto" latinLnBrk="0" hangingPunct="1">
              <a:lnSpc>
                <a:spcPct val="95000"/>
              </a:lnSpc>
              <a:spcBef>
                <a:spcPts val="200"/>
              </a:spcBef>
              <a:spcAft>
                <a:spcPts val="400"/>
              </a:spcAft>
              <a:buClrTx/>
              <a:buSzTx/>
              <a:buFont typeface="Arial"/>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Less dose= same image quality</a:t>
            </a:r>
          </a:p>
          <a:p>
            <a:pPr marL="0" marR="0" lvl="0" indent="0" algn="l" defTabSz="457200" rtl="0" eaLnBrk="1" fontAlgn="auto" latinLnBrk="0" hangingPunct="1">
              <a:lnSpc>
                <a:spcPct val="95000"/>
              </a:lnSpc>
              <a:spcBef>
                <a:spcPts val="200"/>
              </a:spcBef>
              <a:spcAft>
                <a:spcPts val="400"/>
              </a:spcAft>
              <a:buClrTx/>
              <a:buSzTx/>
              <a:buFont typeface="Arial"/>
              <a:buNone/>
              <a:tabLst/>
              <a:defRPr/>
            </a:pPr>
            <a:endParaRPr kumimoji="0" lang="en-US" sz="2400" b="1"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95000"/>
              </a:lnSpc>
              <a:spcBef>
                <a:spcPts val="200"/>
              </a:spcBef>
              <a:spcAft>
                <a:spcPts val="400"/>
              </a:spcAft>
              <a:buClrTx/>
              <a:buSzTx/>
              <a:buFont typeface="Arial"/>
              <a:buNone/>
              <a:tabLst/>
              <a:defRPr/>
            </a:pPr>
            <a:r>
              <a:rPr kumimoji="0" lang="en-US" sz="2400" b="1" i="0" u="none" strike="noStrike" kern="1200" cap="none" spc="0" normalizeH="0" baseline="0" noProof="0" dirty="0" smtClean="0">
                <a:ln>
                  <a:noFill/>
                </a:ln>
                <a:solidFill>
                  <a:srgbClr val="000000"/>
                </a:solidFill>
                <a:effectLst/>
                <a:uLnTx/>
                <a:uFillTx/>
                <a:latin typeface="Arial"/>
                <a:ea typeface="+mn-ea"/>
                <a:cs typeface="+mn-cs"/>
              </a:rPr>
              <a:t>Dose per patient:</a:t>
            </a:r>
          </a:p>
          <a:p>
            <a:pPr marL="0" marR="0" lvl="0" indent="0" algn="l" defTabSz="457200" rtl="0" eaLnBrk="1" fontAlgn="auto" latinLnBrk="0" hangingPunct="1">
              <a:lnSpc>
                <a:spcPct val="95000"/>
              </a:lnSpc>
              <a:spcBef>
                <a:spcPts val="200"/>
              </a:spcBef>
              <a:spcAft>
                <a:spcPts val="400"/>
              </a:spcAft>
              <a:buClrTx/>
              <a:buSzTx/>
              <a:buFont typeface="Arial"/>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Fewer repeat images</a:t>
            </a:r>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22</a:t>
            </a:fld>
            <a:endParaRPr lang="en-US"/>
          </a:p>
        </p:txBody>
      </p:sp>
    </p:spTree>
    <p:extLst>
      <p:ext uri="{BB962C8B-B14F-4D97-AF65-F5344CB8AC3E}">
        <p14:creationId xmlns:p14="http://schemas.microsoft.com/office/powerpoint/2010/main" val="317635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D6DF6-C740-DA41-A2C5-D5825A8431F2}" type="slidenum">
              <a:rPr lang="en-US" smtClean="0"/>
              <a:pPr/>
              <a:t>23</a:t>
            </a:fld>
            <a:endParaRPr lang="en-US"/>
          </a:p>
        </p:txBody>
      </p:sp>
    </p:spTree>
    <p:extLst>
      <p:ext uri="{BB962C8B-B14F-4D97-AF65-F5344CB8AC3E}">
        <p14:creationId xmlns:p14="http://schemas.microsoft.com/office/powerpoint/2010/main" val="3696395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24</a:t>
            </a:fld>
            <a:endParaRPr lang="en-US"/>
          </a:p>
        </p:txBody>
      </p:sp>
    </p:spTree>
    <p:extLst>
      <p:ext uri="{BB962C8B-B14F-4D97-AF65-F5344CB8AC3E}">
        <p14:creationId xmlns:p14="http://schemas.microsoft.com/office/powerpoint/2010/main" val="3506421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25</a:t>
            </a:fld>
            <a:endParaRPr lang="en-US"/>
          </a:p>
        </p:txBody>
      </p:sp>
    </p:spTree>
    <p:extLst>
      <p:ext uri="{BB962C8B-B14F-4D97-AF65-F5344CB8AC3E}">
        <p14:creationId xmlns:p14="http://schemas.microsoft.com/office/powerpoint/2010/main" val="3175082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8632C33C-BD69-43A7-9A5D-5DBD23985DDC}" type="slidenum">
              <a:rPr lang="en-US"/>
              <a:pPr/>
              <a:t>26</a:t>
            </a:fld>
            <a:endParaRPr lang="en-US" dirty="0"/>
          </a:p>
        </p:txBody>
      </p:sp>
      <p:sp>
        <p:nvSpPr>
          <p:cNvPr id="9219" name="Rectangle 2"/>
          <p:cNvSpPr>
            <a:spLocks noGrp="1" noRot="1" noChangeAspect="1" noChangeArrowheads="1" noTextEdit="1"/>
          </p:cNvSpPr>
          <p:nvPr>
            <p:ph type="sldImg"/>
          </p:nvPr>
        </p:nvSpPr>
        <p:spPr>
          <a:ln/>
        </p:spPr>
      </p:sp>
      <p:sp>
        <p:nvSpPr>
          <p:cNvPr id="9220" name="Rectangle 4"/>
          <p:cNvSpPr>
            <a:spLocks noGrp="1" noChangeArrowheads="1"/>
          </p:cNvSpPr>
          <p:nvPr>
            <p:ph type="body" idx="1"/>
          </p:nvPr>
        </p:nvSpPr>
        <p:spPr>
          <a:noFill/>
          <a:ln/>
        </p:spPr>
        <p:txBody>
          <a:bodyPr/>
          <a:lstStyle/>
          <a:p>
            <a:pPr eaLnBrk="1" hangingPunct="1"/>
            <a:r>
              <a:rPr lang="en-US" baseline="0" dirty="0"/>
              <a:t>The actual “flow” or transfer of the image data.</a:t>
            </a:r>
          </a:p>
          <a:p>
            <a:pPr eaLnBrk="1" hangingPunct="1"/>
            <a:r>
              <a:rPr lang="en-US" b="1" baseline="0" dirty="0"/>
              <a:t>*click x </a:t>
            </a:r>
            <a:r>
              <a:rPr lang="en-US" b="1" baseline="0" dirty="0" smtClean="0"/>
              <a:t>4 </a:t>
            </a:r>
            <a:r>
              <a:rPr lang="en-US" b="1" baseline="0" dirty="0"/>
              <a:t>to display arrows pointing to the other products</a:t>
            </a:r>
          </a:p>
        </p:txBody>
      </p:sp>
    </p:spTree>
    <p:extLst>
      <p:ext uri="{BB962C8B-B14F-4D97-AF65-F5344CB8AC3E}">
        <p14:creationId xmlns:p14="http://schemas.microsoft.com/office/powerpoint/2010/main" val="1883115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economic advantages for utilizing FFDM.</a:t>
            </a:r>
          </a:p>
          <a:p>
            <a:r>
              <a:rPr lang="en-US" dirty="0" smtClean="0"/>
              <a:t>More screening mammography exams can be completed:</a:t>
            </a:r>
          </a:p>
          <a:p>
            <a:pPr marL="171450" indent="-171450">
              <a:buFont typeface="Arial" panose="020B0604020202020204" pitchFamily="34" charset="0"/>
              <a:buChar char="•"/>
            </a:pPr>
            <a:r>
              <a:rPr lang="en-US" dirty="0" smtClean="0"/>
              <a:t>6 or more screening exams/hour may be completed easily using digital mammography, as compared to 3 - 4 with screen-film and CR mammography</a:t>
            </a:r>
          </a:p>
          <a:p>
            <a:pPr marL="171450" indent="-171450">
              <a:buFont typeface="Arial" panose="020B0604020202020204" pitchFamily="34" charset="0"/>
              <a:buChar char="•"/>
            </a:pPr>
            <a:r>
              <a:rPr lang="en-US" dirty="0" smtClean="0"/>
              <a:t>Needle localizations can be completed much faster</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Because of a faster throughput of exams, fewer exam rooms are needed</a:t>
            </a:r>
          </a:p>
          <a:p>
            <a:pPr marL="171450" indent="-171450">
              <a:buFont typeface="Arial" panose="020B0604020202020204" pitchFamily="34" charset="0"/>
              <a:buChar char="•"/>
            </a:pPr>
            <a:r>
              <a:rPr lang="en-US" dirty="0" smtClean="0"/>
              <a:t>Costs</a:t>
            </a:r>
            <a:r>
              <a:rPr lang="en-US" baseline="0" dirty="0" smtClean="0"/>
              <a:t> for film, processor maintenance, storage and labor to manage film is eliminated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27</a:t>
            </a:fld>
            <a:endParaRPr lang="en-US"/>
          </a:p>
        </p:txBody>
      </p:sp>
    </p:spTree>
    <p:extLst>
      <p:ext uri="{BB962C8B-B14F-4D97-AF65-F5344CB8AC3E}">
        <p14:creationId xmlns:p14="http://schemas.microsoft.com/office/powerpoint/2010/main" val="2807169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standard for acquiring, storing, printing and transmitting medical imaging information.</a:t>
            </a:r>
          </a:p>
          <a:p>
            <a:r>
              <a:rPr lang="en-US" dirty="0"/>
              <a:t>Enables interoperability between components such as modalities, scanners, workstations and printers.</a:t>
            </a:r>
          </a:p>
        </p:txBody>
      </p:sp>
      <p:sp>
        <p:nvSpPr>
          <p:cNvPr id="4" name="Slide Number Placeholder 3"/>
          <p:cNvSpPr>
            <a:spLocks noGrp="1"/>
          </p:cNvSpPr>
          <p:nvPr>
            <p:ph type="sldNum" sz="quarter" idx="10"/>
          </p:nvPr>
        </p:nvSpPr>
        <p:spPr/>
        <p:txBody>
          <a:bodyPr/>
          <a:lstStyle/>
          <a:p>
            <a:fld id="{D3BD6DF6-C740-DA41-A2C5-D5825A8431F2}" type="slidenum">
              <a:rPr lang="en-US" smtClean="0"/>
              <a:pPr/>
              <a:t>28</a:t>
            </a:fld>
            <a:endParaRPr lang="en-US"/>
          </a:p>
        </p:txBody>
      </p:sp>
    </p:spTree>
    <p:extLst>
      <p:ext uri="{BB962C8B-B14F-4D97-AF65-F5344CB8AC3E}">
        <p14:creationId xmlns:p14="http://schemas.microsoft.com/office/powerpoint/2010/main" val="22850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29</a:t>
            </a:fld>
            <a:endParaRPr lang="en-US"/>
          </a:p>
        </p:txBody>
      </p:sp>
    </p:spTree>
    <p:extLst>
      <p:ext uri="{BB962C8B-B14F-4D97-AF65-F5344CB8AC3E}">
        <p14:creationId xmlns:p14="http://schemas.microsoft.com/office/powerpoint/2010/main" val="395508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Fundamentals </a:t>
            </a:r>
          </a:p>
          <a:p>
            <a:r>
              <a:rPr lang="en-US" dirty="0"/>
              <a:t>Processing </a:t>
            </a:r>
          </a:p>
          <a:p>
            <a:r>
              <a:rPr lang="en-US" dirty="0"/>
              <a:t>Display </a:t>
            </a:r>
          </a:p>
          <a:p>
            <a:r>
              <a:rPr lang="en-US" dirty="0"/>
              <a:t>Image Analysis </a:t>
            </a:r>
          </a:p>
          <a:p>
            <a:r>
              <a:rPr lang="en-US" dirty="0"/>
              <a:t>PACS </a:t>
            </a:r>
          </a:p>
          <a:p>
            <a:r>
              <a:rPr lang="en-US" dirty="0"/>
              <a:t>Dose Reduction and Patient Safety </a:t>
            </a:r>
          </a:p>
          <a:p>
            <a:r>
              <a:rPr lang="en-US" dirty="0"/>
              <a:t>Quality</a:t>
            </a:r>
          </a:p>
        </p:txBody>
      </p:sp>
      <p:sp>
        <p:nvSpPr>
          <p:cNvPr id="4" name="Slide Number Placeholder 3"/>
          <p:cNvSpPr>
            <a:spLocks noGrp="1"/>
          </p:cNvSpPr>
          <p:nvPr>
            <p:ph type="sldNum" sz="quarter" idx="10"/>
          </p:nvPr>
        </p:nvSpPr>
        <p:spPr/>
        <p:txBody>
          <a:bodyPr/>
          <a:lstStyle/>
          <a:p>
            <a:fld id="{D3BD6DF6-C740-DA41-A2C5-D5825A8431F2}" type="slidenum">
              <a:rPr lang="en-US" smtClean="0"/>
              <a:pPr/>
              <a:t>3</a:t>
            </a:fld>
            <a:endParaRPr lang="en-US" dirty="0"/>
          </a:p>
        </p:txBody>
      </p:sp>
    </p:spTree>
    <p:extLst>
      <p:ext uri="{BB962C8B-B14F-4D97-AF65-F5344CB8AC3E}">
        <p14:creationId xmlns:p14="http://schemas.microsoft.com/office/powerpoint/2010/main" val="440493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radiologist’s workstation, the</a:t>
            </a:r>
            <a:r>
              <a:rPr lang="en-US" baseline="0" dirty="0"/>
              <a:t> mammography images can be reviewed.</a:t>
            </a:r>
          </a:p>
          <a:p>
            <a:r>
              <a:rPr lang="en-US" baseline="0" dirty="0"/>
              <a:t>Workstations allow for manipulation of the images:</a:t>
            </a:r>
          </a:p>
          <a:p>
            <a:pPr marL="171450" indent="-171450">
              <a:buFont typeface="Arial" panose="020B0604020202020204" pitchFamily="34" charset="0"/>
              <a:buChar char="•"/>
            </a:pPr>
            <a:r>
              <a:rPr lang="en-US" baseline="0" dirty="0"/>
              <a:t> changing the brightness and/or contrast </a:t>
            </a:r>
          </a:p>
          <a:p>
            <a:pPr marL="171450" indent="-171450">
              <a:buFont typeface="Arial" panose="020B0604020202020204" pitchFamily="34" charset="0"/>
              <a:buChar char="•"/>
            </a:pPr>
            <a:r>
              <a:rPr lang="en-US" baseline="0" dirty="0"/>
              <a:t>Magnifying a specific area</a:t>
            </a:r>
          </a:p>
          <a:p>
            <a:pPr marL="0" indent="0">
              <a:buFont typeface="Arial" panose="020B0604020202020204" pitchFamily="34" charset="0"/>
              <a:buNone/>
            </a:pPr>
            <a:r>
              <a:rPr lang="en-US" baseline="0" dirty="0"/>
              <a:t>Additional tools for measuring or annotating areas is available.  </a:t>
            </a:r>
          </a:p>
          <a:p>
            <a:pPr marL="0" indent="0">
              <a:buFont typeface="Arial" panose="020B0604020202020204" pitchFamily="34" charset="0"/>
              <a:buNone/>
            </a:pPr>
            <a:r>
              <a:rPr lang="en-US" baseline="0" dirty="0"/>
              <a:t>These tools are the ‘wax pencil’ from the screen-film days.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30</a:t>
            </a:fld>
            <a:endParaRPr lang="en-US"/>
          </a:p>
        </p:txBody>
      </p:sp>
    </p:spTree>
    <p:extLst>
      <p:ext uri="{BB962C8B-B14F-4D97-AF65-F5344CB8AC3E}">
        <p14:creationId xmlns:p14="http://schemas.microsoft.com/office/powerpoint/2010/main" val="658879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D6DF6-C740-DA41-A2C5-D5825A8431F2}" type="slidenum">
              <a:rPr lang="en-US" smtClean="0"/>
              <a:pPr/>
              <a:t>31</a:t>
            </a:fld>
            <a:endParaRPr lang="en-US"/>
          </a:p>
        </p:txBody>
      </p:sp>
    </p:spTree>
    <p:extLst>
      <p:ext uri="{BB962C8B-B14F-4D97-AF65-F5344CB8AC3E}">
        <p14:creationId xmlns:p14="http://schemas.microsoft.com/office/powerpoint/2010/main" val="1311605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33</a:t>
            </a:fld>
            <a:endParaRPr lang="en-US"/>
          </a:p>
        </p:txBody>
      </p:sp>
    </p:spTree>
    <p:extLst>
      <p:ext uri="{BB962C8B-B14F-4D97-AF65-F5344CB8AC3E}">
        <p14:creationId xmlns:p14="http://schemas.microsoft.com/office/powerpoint/2010/main" val="3624982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would like to show you a comparison between analog or screen-film</a:t>
            </a:r>
            <a:r>
              <a:rPr lang="en-US" baseline="0" dirty="0"/>
              <a:t> images and full field digital images.</a:t>
            </a:r>
          </a:p>
          <a:p>
            <a:r>
              <a:rPr lang="en-US" baseline="0" dirty="0"/>
              <a:t>The all analog images will be on the left side with the digital images on the right.</a:t>
            </a:r>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34</a:t>
            </a:fld>
            <a:endParaRPr lang="en-US"/>
          </a:p>
        </p:txBody>
      </p:sp>
    </p:spTree>
    <p:extLst>
      <p:ext uri="{BB962C8B-B14F-4D97-AF65-F5344CB8AC3E}">
        <p14:creationId xmlns:p14="http://schemas.microsoft.com/office/powerpoint/2010/main" val="3162246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D0DD88-006C-4C26-9953-795FF2B8301F}" type="slidenum">
              <a:rPr lang="en-US">
                <a:solidFill>
                  <a:prstClr val="black"/>
                </a:solidFill>
              </a:rPr>
              <a:pPr/>
              <a:t>35</a:t>
            </a:fld>
            <a:endParaRPr lang="en-US">
              <a:solidFill>
                <a:prstClr val="black"/>
              </a:solidFill>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p:txBody>
          <a:bodyPr/>
          <a:lstStyle/>
          <a:p>
            <a:r>
              <a:rPr lang="en-US"/>
              <a:t>Let’s take a look at some clinical images.  The screen-film images will be on the left and the digital images on the right.</a:t>
            </a:r>
          </a:p>
          <a:p>
            <a:endParaRPr lang="en-US"/>
          </a:p>
          <a:p>
            <a:r>
              <a:rPr lang="en-US"/>
              <a:t>PowerPoint only uses about 1 million pixels for displays.  These digital images contain 15 million pixels, so many of the dramatic differences can not be displayed using PowerPoint.  In addition, PowerPoint can only display a limited number of shades of grey, significantly less than in the original digital mammographic images.</a:t>
            </a:r>
          </a:p>
          <a:p>
            <a:endParaRPr lang="en-US"/>
          </a:p>
          <a:p>
            <a:r>
              <a:rPr lang="en-US"/>
              <a:t>We can see differences in the overall appearance of these images with the digital images on the right exhibiting much more contrast and image sharpness.  In addition, on the workstation one can readily see the skin line of the digital images— which is completely lost of the screen-film images.</a:t>
            </a:r>
          </a:p>
          <a:p>
            <a:endParaRPr lang="en-US"/>
          </a:p>
          <a:p>
            <a:r>
              <a:rPr lang="en-US"/>
              <a:t>Next let us zoom in on the spiculated lesion—</a:t>
            </a:r>
          </a:p>
          <a:p>
            <a:endParaRPr lang="en-US"/>
          </a:p>
        </p:txBody>
      </p:sp>
    </p:spTree>
    <p:extLst>
      <p:ext uri="{BB962C8B-B14F-4D97-AF65-F5344CB8AC3E}">
        <p14:creationId xmlns:p14="http://schemas.microsoft.com/office/powerpoint/2010/main" val="2365919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4A796D-A54E-4286-B0C4-1E8C4C01B405}" type="slidenum">
              <a:rPr lang="en-US">
                <a:solidFill>
                  <a:prstClr val="black"/>
                </a:solidFill>
              </a:rPr>
              <a:pPr/>
              <a:t>36</a:t>
            </a:fld>
            <a:endParaRPr lang="en-US">
              <a:solidFill>
                <a:prstClr val="black"/>
              </a:solidFill>
            </a:endParaRPr>
          </a:p>
        </p:txBody>
      </p:sp>
      <p:sp>
        <p:nvSpPr>
          <p:cNvPr id="787458" name="Rectangle 2"/>
          <p:cNvSpPr>
            <a:spLocks noGrp="1" noRot="1" noChangeAspect="1" noChangeArrowheads="1" noTextEdit="1"/>
          </p:cNvSpPr>
          <p:nvPr>
            <p:ph type="sldImg"/>
          </p:nvPr>
        </p:nvSpPr>
        <p:spPr>
          <a:ln/>
        </p:spPr>
      </p:sp>
      <p:sp>
        <p:nvSpPr>
          <p:cNvPr id="787459" name="Rectangle 3"/>
          <p:cNvSpPr>
            <a:spLocks noGrp="1" noChangeArrowheads="1"/>
          </p:cNvSpPr>
          <p:nvPr>
            <p:ph type="body" idx="1"/>
          </p:nvPr>
        </p:nvSpPr>
        <p:spPr/>
        <p:txBody>
          <a:bodyPr/>
          <a:lstStyle/>
          <a:p>
            <a:r>
              <a:rPr lang="en-US"/>
              <a:t>The spiculations around the lesion are more clearly seen on the digital image, as well as other detail associated with the periphery of the lesion.  In addition, we can see structural details in the lesion on the digital images which are nor apparent on the screen-film image.</a:t>
            </a:r>
          </a:p>
        </p:txBody>
      </p:sp>
    </p:spTree>
    <p:extLst>
      <p:ext uri="{BB962C8B-B14F-4D97-AF65-F5344CB8AC3E}">
        <p14:creationId xmlns:p14="http://schemas.microsoft.com/office/powerpoint/2010/main" val="3359027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952F32-2D78-4C31-955B-D0D0756803B9}" type="slidenum">
              <a:rPr lang="en-US">
                <a:solidFill>
                  <a:prstClr val="black"/>
                </a:solidFill>
              </a:rPr>
              <a:pPr/>
              <a:t>37</a:t>
            </a:fld>
            <a:endParaRPr lang="en-US">
              <a:solidFill>
                <a:prstClr val="black"/>
              </a:solidFill>
            </a:endParaRPr>
          </a:p>
        </p:txBody>
      </p:sp>
      <p:sp>
        <p:nvSpPr>
          <p:cNvPr id="790530" name="Rectangle 2"/>
          <p:cNvSpPr>
            <a:spLocks noGrp="1" noRot="1" noChangeAspect="1" noChangeArrowheads="1" noTextEdit="1"/>
          </p:cNvSpPr>
          <p:nvPr>
            <p:ph type="sldImg"/>
          </p:nvPr>
        </p:nvSpPr>
        <p:spPr>
          <a:ln/>
        </p:spPr>
      </p:sp>
      <p:sp>
        <p:nvSpPr>
          <p:cNvPr id="790531" name="Rectangle 3"/>
          <p:cNvSpPr>
            <a:spLocks noGrp="1" noChangeArrowheads="1"/>
          </p:cNvSpPr>
          <p:nvPr>
            <p:ph type="body" idx="1"/>
          </p:nvPr>
        </p:nvSpPr>
        <p:spPr/>
        <p:txBody>
          <a:bodyPr/>
          <a:lstStyle/>
          <a:p>
            <a:r>
              <a:rPr lang="en-US"/>
              <a:t>This dense breast is an excellent example of how digital mammography (on the right) can improve the visualization of detail which is typically lost in screen-film imaging.  Note all of the details that are not visible in the screen-film image on the left but are clearly visible with high contrast on the digital image.</a:t>
            </a:r>
          </a:p>
          <a:p>
            <a:endParaRPr lang="en-US"/>
          </a:p>
          <a:p>
            <a:r>
              <a:rPr lang="en-US"/>
              <a:t>Note the cluster of microcalcifications which we will take a look at using software magnification…</a:t>
            </a:r>
          </a:p>
        </p:txBody>
      </p:sp>
    </p:spTree>
    <p:extLst>
      <p:ext uri="{BB962C8B-B14F-4D97-AF65-F5344CB8AC3E}">
        <p14:creationId xmlns:p14="http://schemas.microsoft.com/office/powerpoint/2010/main" val="3336600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8FEF1-977F-4E5F-A66D-F8E725F2EA8A}" type="slidenum">
              <a:rPr lang="en-US">
                <a:solidFill>
                  <a:prstClr val="black"/>
                </a:solidFill>
              </a:rPr>
              <a:pPr/>
              <a:t>38</a:t>
            </a:fld>
            <a:endParaRPr lang="en-US">
              <a:solidFill>
                <a:prstClr val="black"/>
              </a:solidFill>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r>
              <a:rPr lang="en-US"/>
              <a:t>The difference in the morphological features is quite stunning.  More calcifications are visible on the right in the digital image.  In addition, take a look at the difference in the fine line of calcium in the upper right portion of the image on the right and compare its appearance to that of the same structure in the upper left portion of the screen-film image on the left.  Features are visible in the digital image which are missing in the screen-film image.</a:t>
            </a:r>
          </a:p>
        </p:txBody>
      </p:sp>
    </p:spTree>
    <p:extLst>
      <p:ext uri="{BB962C8B-B14F-4D97-AF65-F5344CB8AC3E}">
        <p14:creationId xmlns:p14="http://schemas.microsoft.com/office/powerpoint/2010/main" val="3851856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7EFDB9-4E71-489E-8672-02BFA575E16D}" type="slidenum">
              <a:rPr lang="en-US">
                <a:solidFill>
                  <a:prstClr val="black"/>
                </a:solidFill>
              </a:rPr>
              <a:pPr/>
              <a:t>39</a:t>
            </a:fld>
            <a:endParaRPr lang="en-US">
              <a:solidFill>
                <a:prstClr val="black"/>
              </a:solidFill>
            </a:endParaRPr>
          </a:p>
        </p:txBody>
      </p:sp>
      <p:sp>
        <p:nvSpPr>
          <p:cNvPr id="792578" name="Rectangle 1026"/>
          <p:cNvSpPr>
            <a:spLocks noGrp="1" noRot="1" noChangeAspect="1" noChangeArrowheads="1" noTextEdit="1"/>
          </p:cNvSpPr>
          <p:nvPr>
            <p:ph type="sldImg"/>
          </p:nvPr>
        </p:nvSpPr>
        <p:spPr>
          <a:ln/>
        </p:spPr>
      </p:sp>
      <p:sp>
        <p:nvSpPr>
          <p:cNvPr id="792579" name="Rectangle 1027"/>
          <p:cNvSpPr>
            <a:spLocks noGrp="1" noChangeArrowheads="1"/>
          </p:cNvSpPr>
          <p:nvPr>
            <p:ph type="body" idx="1"/>
          </p:nvPr>
        </p:nvSpPr>
        <p:spPr/>
        <p:txBody>
          <a:bodyPr/>
          <a:lstStyle/>
          <a:p>
            <a:r>
              <a:rPr lang="en-US"/>
              <a:t>The clarity of the microcalcifications on the right in the digital image is impressive compared to those in the screen-film image on the left.  Furthermore, there is much more information in the dense portions of the breast on the digital image compared to the screen-film image.</a:t>
            </a:r>
          </a:p>
        </p:txBody>
      </p:sp>
    </p:spTree>
    <p:extLst>
      <p:ext uri="{BB962C8B-B14F-4D97-AF65-F5344CB8AC3E}">
        <p14:creationId xmlns:p14="http://schemas.microsoft.com/office/powerpoint/2010/main" val="109209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D6DF6-C740-DA41-A2C5-D5825A8431F2}" type="slidenum">
              <a:rPr lang="en-US" smtClean="0"/>
              <a:pPr/>
              <a:t>40</a:t>
            </a:fld>
            <a:endParaRPr lang="en-US"/>
          </a:p>
        </p:txBody>
      </p:sp>
    </p:spTree>
    <p:extLst>
      <p:ext uri="{BB962C8B-B14F-4D97-AF65-F5344CB8AC3E}">
        <p14:creationId xmlns:p14="http://schemas.microsoft.com/office/powerpoint/2010/main" val="111322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starting this</a:t>
            </a:r>
            <a:r>
              <a:rPr lang="en-US" baseline="0" dirty="0"/>
              <a:t> presentation, I will share with you several different terms &amp; acronyms that apply to full field digital mammography</a:t>
            </a:r>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4</a:t>
            </a:fld>
            <a:endParaRPr lang="en-US" dirty="0"/>
          </a:p>
        </p:txBody>
      </p:sp>
    </p:spTree>
    <p:extLst>
      <p:ext uri="{BB962C8B-B14F-4D97-AF65-F5344CB8AC3E}">
        <p14:creationId xmlns:p14="http://schemas.microsoft.com/office/powerpoint/2010/main" val="683289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54A65-CB86-4F6A-8430-2E96A66CE051}" type="slidenum">
              <a:rPr lang="en-US">
                <a:solidFill>
                  <a:prstClr val="black"/>
                </a:solidFill>
              </a:rPr>
              <a:pPr/>
              <a:t>41</a:t>
            </a:fld>
            <a:endParaRPr lang="en-US">
              <a:solidFill>
                <a:prstClr val="black"/>
              </a:solidFill>
            </a:endParaRPr>
          </a:p>
        </p:txBody>
      </p:sp>
      <p:sp>
        <p:nvSpPr>
          <p:cNvPr id="404482" name="Rectangle 3074"/>
          <p:cNvSpPr>
            <a:spLocks noGrp="1" noRot="1" noChangeAspect="1" noChangeArrowheads="1" noTextEdit="1"/>
          </p:cNvSpPr>
          <p:nvPr>
            <p:ph type="sldImg"/>
          </p:nvPr>
        </p:nvSpPr>
        <p:spPr>
          <a:xfrm>
            <a:off x="1144588" y="687388"/>
            <a:ext cx="4570412" cy="3427412"/>
          </a:xfrm>
          <a:ln/>
        </p:spPr>
      </p:sp>
      <p:sp>
        <p:nvSpPr>
          <p:cNvPr id="404483" name="Rectangle 3075"/>
          <p:cNvSpPr>
            <a:spLocks noGrp="1" noChangeArrowheads="1"/>
          </p:cNvSpPr>
          <p:nvPr>
            <p:ph type="body" idx="1"/>
          </p:nvPr>
        </p:nvSpPr>
        <p:spPr>
          <a:xfrm>
            <a:off x="914400" y="4344988"/>
            <a:ext cx="5029200" cy="4111625"/>
          </a:xfrm>
        </p:spPr>
        <p:txBody>
          <a:bodyPr/>
          <a:lstStyle/>
          <a:p>
            <a:r>
              <a:rPr lang="en-US" dirty="0"/>
              <a:t>Part of our proprietary image processing software includes Peripheral Contrast Enhancement.  This feature applies contrast enhancing algorithms to provide better visualization of tissue at the skin line.  Unlike competitive systems, optimal contrast is calculated and applied across the entire breast, taking into account different tissue densities throughout the breast.  </a:t>
            </a:r>
          </a:p>
          <a:p>
            <a:r>
              <a:rPr lang="en-US" dirty="0"/>
              <a:t>With competitive systems, the contrast selected for optimal visualization at the skin line is applied across the entire breast, with no adjustment for different tissue densities.</a:t>
            </a:r>
          </a:p>
        </p:txBody>
      </p:sp>
    </p:spTree>
    <p:extLst>
      <p:ext uri="{BB962C8B-B14F-4D97-AF65-F5344CB8AC3E}">
        <p14:creationId xmlns:p14="http://schemas.microsoft.com/office/powerpoint/2010/main" val="2473587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 mammography allows radiologists the ability to manipulate the images and use all the tools computer technology can provide.  They can now window and level, magnify, measure, invert and so much more.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42</a:t>
            </a:fld>
            <a:endParaRPr lang="en-US"/>
          </a:p>
        </p:txBody>
      </p:sp>
    </p:spTree>
    <p:extLst>
      <p:ext uri="{BB962C8B-B14F-4D97-AF65-F5344CB8AC3E}">
        <p14:creationId xmlns:p14="http://schemas.microsoft.com/office/powerpoint/2010/main" val="389529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review the basic fundamentals of imaging the breast tissue.</a:t>
            </a:r>
          </a:p>
          <a:p>
            <a:r>
              <a:rPr lang="en-US" dirty="0"/>
              <a:t>The examination called mammography</a:t>
            </a:r>
            <a:r>
              <a:rPr lang="en-US" baseline="0" dirty="0"/>
              <a:t>:  x-ray images of the mammary glands.</a:t>
            </a:r>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5</a:t>
            </a:fld>
            <a:endParaRPr lang="en-US" dirty="0"/>
          </a:p>
        </p:txBody>
      </p:sp>
    </p:spTree>
    <p:extLst>
      <p:ext uri="{BB962C8B-B14F-4D97-AF65-F5344CB8AC3E}">
        <p14:creationId xmlns:p14="http://schemas.microsoft.com/office/powerpoint/2010/main" val="3772263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128"/>
              </a:rPr>
              <a:t>In analog mammography, a mammography system with film &amp; cassettes are utilized.</a:t>
            </a:r>
          </a:p>
          <a:p>
            <a:r>
              <a:rPr lang="en-US" dirty="0">
                <a:ea typeface="ＭＳ Ｐゴシック" charset="-128"/>
              </a:rPr>
              <a:t>In full</a:t>
            </a:r>
            <a:r>
              <a:rPr lang="en-US" baseline="0" dirty="0">
                <a:ea typeface="ＭＳ Ｐゴシック" charset="-128"/>
              </a:rPr>
              <a:t> field digital mammography, a digital mammography system with a detector produces an electronic image</a:t>
            </a:r>
            <a:r>
              <a:rPr lang="en-US" baseline="0" dirty="0" smtClean="0">
                <a:ea typeface="ＭＳ Ｐゴシック" charset="-128"/>
              </a:rPr>
              <a:t>.  This image is displayed on a workstation that allows for electronic tools that can magnify, invert or enlarge.</a:t>
            </a:r>
            <a:endParaRPr lang="en-US" dirty="0">
              <a:ea typeface="ＭＳ Ｐゴシック" charset="-128"/>
            </a:endParaRPr>
          </a:p>
        </p:txBody>
      </p:sp>
      <p:sp>
        <p:nvSpPr>
          <p:cNvPr id="58372" name="Slide Number Placeholder 3"/>
          <p:cNvSpPr txBox="1">
            <a:spLocks noGrp="1"/>
          </p:cNvSpPr>
          <p:nvPr/>
        </p:nvSpPr>
        <p:spPr bwMode="auto">
          <a:xfrm>
            <a:off x="4014100" y="8902343"/>
            <a:ext cx="3070860"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r" eaLnBrk="1" hangingPunct="1"/>
            <a:fld id="{5A0268B8-F4DF-41EF-8D1D-1FBD222C0A9E}" type="slidenum">
              <a:rPr lang="en-US" sz="1200">
                <a:latin typeface="Calibri" pitchFamily="34" charset="0"/>
              </a:rPr>
              <a:pPr algn="r" eaLnBrk="1" hangingPunct="1"/>
              <a:t>6</a:t>
            </a:fld>
            <a:endParaRPr lang="en-US" sz="1200" dirty="0">
              <a:latin typeface="Calibri" pitchFamily="34" charset="0"/>
            </a:endParaRPr>
          </a:p>
        </p:txBody>
      </p:sp>
    </p:spTree>
    <p:extLst>
      <p:ext uri="{BB962C8B-B14F-4D97-AF65-F5344CB8AC3E}">
        <p14:creationId xmlns:p14="http://schemas.microsoft.com/office/powerpoint/2010/main" val="1777289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fundamentals of analog or screen-film mammography require:</a:t>
            </a:r>
          </a:p>
          <a:p>
            <a:pPr marL="176336" indent="-176336">
              <a:buFont typeface="Arial" panose="020B0604020202020204" pitchFamily="34" charset="0"/>
              <a:buChar char="•"/>
            </a:pPr>
            <a:r>
              <a:rPr lang="en-US" baseline="0" dirty="0"/>
              <a:t>A mammography system with a x-ray tube &amp; generator. The x-ray tube is molybdenum.  </a:t>
            </a:r>
            <a:r>
              <a:rPr lang="en-US" b="1" baseline="0" dirty="0"/>
              <a:t>click</a:t>
            </a:r>
          </a:p>
          <a:p>
            <a:pPr marL="176336" indent="-176336">
              <a:buFont typeface="Arial" panose="020B0604020202020204" pitchFamily="34" charset="0"/>
              <a:buChar char="•"/>
            </a:pPr>
            <a:r>
              <a:rPr lang="en-US" baseline="0" dirty="0"/>
              <a:t>A image receptor:  the ‘bucky’ has a grid (to clean up scatter x-ray) and the screen-film cassette is inserted into the bucky</a:t>
            </a:r>
          </a:p>
          <a:p>
            <a:pPr marL="176336" indent="-176336">
              <a:buFont typeface="Arial" panose="020B0604020202020204" pitchFamily="34" charset="0"/>
              <a:buChar char="•"/>
            </a:pPr>
            <a:r>
              <a:rPr lang="en-US" baseline="0" dirty="0"/>
              <a:t>A x-ray exposure is created:  the x-ray beam hits the screen in the cassette and produces light photons which are transferred onto the x-ray film</a:t>
            </a:r>
          </a:p>
          <a:p>
            <a:pPr marL="176336" indent="-176336">
              <a:buFont typeface="Arial" panose="020B0604020202020204" pitchFamily="34" charset="0"/>
              <a:buChar char="•"/>
            </a:pPr>
            <a:endParaRPr lang="en-US" baseline="0" dirty="0"/>
          </a:p>
          <a:p>
            <a:pPr marL="176336" indent="-176336">
              <a:buFont typeface="Arial" panose="020B0604020202020204" pitchFamily="34" charset="0"/>
              <a:buChar char="•"/>
            </a:pPr>
            <a:r>
              <a:rPr lang="en-US" baseline="0" dirty="0"/>
              <a:t>In a screen-film environment, the technologist has cassettes that contain one piece of radiographic film.  One cassette/film is used for each mammographic view taken.  </a:t>
            </a:r>
            <a:r>
              <a:rPr lang="en-US" b="1" baseline="0" dirty="0"/>
              <a:t>click</a:t>
            </a:r>
          </a:p>
          <a:p>
            <a:pPr marL="176336" indent="-176336">
              <a:buFont typeface="Arial" panose="020B0604020202020204" pitchFamily="34" charset="0"/>
              <a:buChar char="•"/>
            </a:pPr>
            <a:r>
              <a:rPr lang="en-US" baseline="0" dirty="0"/>
              <a:t>At the end of the exam, the technologist will take the 4 cassettes from a screening exam to a film processor.  The processor uses wet chemicals to develop and then dry the film.  He/She will review her films on a light box.  They are then placed on a viewer for the radiologist to review for interpretation. </a:t>
            </a:r>
          </a:p>
          <a:p>
            <a:pPr marL="176336" indent="-176336">
              <a:buFont typeface="Arial" panose="020B0604020202020204" pitchFamily="34" charset="0"/>
              <a:buChar char="•"/>
            </a:pPr>
            <a:r>
              <a:rPr lang="en-US" baseline="0" dirty="0"/>
              <a:t>After all the exposures, the technologist takes the cassettes into the dark room and develops the film in the wet processor</a:t>
            </a:r>
          </a:p>
          <a:p>
            <a:pPr marL="176336" indent="-176336">
              <a:buFont typeface="Arial" panose="020B0604020202020204" pitchFamily="34" charset="0"/>
              <a:buChar char="•"/>
            </a:pPr>
            <a:r>
              <a:rPr lang="en-US" baseline="0" dirty="0"/>
              <a:t>The films are then displayed on a film viewer or ‘light’ box for the radiologist to review</a:t>
            </a:r>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7</a:t>
            </a:fld>
            <a:endParaRPr lang="en-US" dirty="0"/>
          </a:p>
        </p:txBody>
      </p:sp>
    </p:spTree>
    <p:extLst>
      <p:ext uri="{BB962C8B-B14F-4D97-AF65-F5344CB8AC3E}">
        <p14:creationId xmlns:p14="http://schemas.microsoft.com/office/powerpoint/2010/main" val="415335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Full Field Digital Mammography utilizes a mammography system that has:</a:t>
            </a:r>
          </a:p>
          <a:p>
            <a:pPr marL="176336" indent="-176336">
              <a:buFont typeface="Arial" panose="020B0604020202020204" pitchFamily="34" charset="0"/>
              <a:buChar char="•"/>
            </a:pPr>
            <a:r>
              <a:rPr lang="en-US" dirty="0"/>
              <a:t>A traditional X-ray generators and tubes to produce an X-ray beam</a:t>
            </a:r>
          </a:p>
          <a:p>
            <a:pPr marL="176336" indent="-176336">
              <a:buFont typeface="Arial" panose="020B0604020202020204" pitchFamily="34" charset="0"/>
              <a:buChar char="•"/>
            </a:pPr>
            <a:r>
              <a:rPr lang="en-US" dirty="0"/>
              <a:t>This X-ray beam is converted into digital </a:t>
            </a:r>
            <a:r>
              <a:rPr lang="en-US" dirty="0" smtClean="0"/>
              <a:t>information</a:t>
            </a:r>
          </a:p>
          <a:p>
            <a:pPr marL="176336" indent="-176336">
              <a:buFont typeface="Arial" panose="020B0604020202020204" pitchFamily="34" charset="0"/>
              <a:buChar char="•"/>
            </a:pPr>
            <a:r>
              <a:rPr lang="en-US" dirty="0" smtClean="0"/>
              <a:t>At the softcopy review workstation, the radiologist can manipulate the image:  enlarge, measure, change brightness and contrast, add </a:t>
            </a:r>
            <a:r>
              <a:rPr lang="en-US" dirty="0" err="1" smtClean="0"/>
              <a:t>anotations</a:t>
            </a:r>
            <a:endParaRPr lang="en-US" dirty="0"/>
          </a:p>
          <a:p>
            <a:pPr marL="176336" indent="-176336">
              <a:buFont typeface="Arial" panose="020B0604020202020204" pitchFamily="34" charset="0"/>
              <a:buChar char="•"/>
            </a:pPr>
            <a:r>
              <a:rPr lang="en-US" dirty="0"/>
              <a:t>Digital Imaging allows the functions of image acquisition, image display, and image storage to be optimized independently of each other</a:t>
            </a:r>
          </a:p>
          <a:p>
            <a:pPr marL="176336" indent="-176336">
              <a:buFont typeface="Arial" panose="020B0604020202020204" pitchFamily="34" charset="0"/>
              <a:buChar char="•"/>
            </a:pPr>
            <a:r>
              <a:rPr lang="en-US" dirty="0"/>
              <a:t>It is a detector that captures the information instead of a cassette</a:t>
            </a:r>
            <a:r>
              <a:rPr lang="en-US" baseline="0" dirty="0"/>
              <a:t> and film</a:t>
            </a:r>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8</a:t>
            </a:fld>
            <a:endParaRPr lang="en-US" dirty="0"/>
          </a:p>
        </p:txBody>
      </p:sp>
    </p:spTree>
    <p:extLst>
      <p:ext uri="{BB962C8B-B14F-4D97-AF65-F5344CB8AC3E}">
        <p14:creationId xmlns:p14="http://schemas.microsoft.com/office/powerpoint/2010/main" val="3980847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digital</a:t>
            </a:r>
            <a:r>
              <a:rPr lang="en-US" baseline="0" dirty="0"/>
              <a:t> mammography system is used to produce the images.</a:t>
            </a:r>
          </a:p>
          <a:p>
            <a:r>
              <a:rPr lang="en-US" baseline="0" dirty="0"/>
              <a:t>It has a digital detector which converts the x-ray beam into an electronic signal and with a computer, produces the digital image.</a:t>
            </a:r>
          </a:p>
          <a:p>
            <a:r>
              <a:rPr lang="en-US" baseline="0" dirty="0"/>
              <a:t>The x-ray tube is a Tungsten tube.  </a:t>
            </a:r>
          </a:p>
          <a:p>
            <a:r>
              <a:rPr lang="en-US" baseline="0" dirty="0"/>
              <a:t>The images can be stored in an archive or a PACS.</a:t>
            </a:r>
          </a:p>
          <a:p>
            <a:r>
              <a:rPr lang="en-US" baseline="0" dirty="0"/>
              <a:t>The images can also be viewed immediately by the radiologist at the workstation.</a:t>
            </a:r>
            <a:endParaRPr lang="en-US" dirty="0"/>
          </a:p>
        </p:txBody>
      </p:sp>
      <p:sp>
        <p:nvSpPr>
          <p:cNvPr id="4" name="Slide Number Placeholder 3"/>
          <p:cNvSpPr>
            <a:spLocks noGrp="1"/>
          </p:cNvSpPr>
          <p:nvPr>
            <p:ph type="sldNum" sz="quarter" idx="10"/>
          </p:nvPr>
        </p:nvSpPr>
        <p:spPr/>
        <p:txBody>
          <a:bodyPr/>
          <a:lstStyle/>
          <a:p>
            <a:fld id="{D3BD6DF6-C740-DA41-A2C5-D5825A8431F2}" type="slidenum">
              <a:rPr lang="en-US" smtClean="0"/>
              <a:pPr/>
              <a:t>9</a:t>
            </a:fld>
            <a:endParaRPr lang="en-US"/>
          </a:p>
        </p:txBody>
      </p:sp>
    </p:spTree>
    <p:extLst>
      <p:ext uri="{BB962C8B-B14F-4D97-AF65-F5344CB8AC3E}">
        <p14:creationId xmlns:p14="http://schemas.microsoft.com/office/powerpoint/2010/main" val="3568376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Slid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rgbClr val="131F6B"/>
                </a:solidFill>
              </a:defRPr>
            </a:lvl1pPr>
          </a:lstStyle>
          <a:p>
            <a:r>
              <a:rPr lang="en-US" dirty="0"/>
              <a:t>Click To Edit Master Title Style</a:t>
            </a:r>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rgbClr val="131F6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5" name="Picture 4"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311116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85309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89324"/>
          </a:xfrm>
          <a:prstGeom prst="rect">
            <a:avLst/>
          </a:prstGeom>
        </p:spPr>
        <p:txBody>
          <a:bodyPr vert="horz" lIns="0" tIns="0" rIns="0" bIns="0" rtlCol="0">
            <a:noAutofit/>
          </a:bodyPr>
          <a:lstStyle>
            <a:lvl1pPr>
              <a:defRPr sz="1700">
                <a:solidFill>
                  <a:schemeClr val="tx2"/>
                </a:solidFill>
              </a:defRPr>
            </a:lvl1pPr>
          </a:lstStyle>
          <a:p>
            <a:pPr lvl="0"/>
            <a:r>
              <a:rPr lang="en-US" dirty="0"/>
              <a:t>Click to edit Master text styles</a:t>
            </a:r>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953930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oints Whit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31759"/>
            <a:ext cx="1827212" cy="3090672"/>
          </a:xfrm>
          <a:solidFill>
            <a:schemeClr val="bg1">
              <a:lumMod val="95000"/>
            </a:schemeClr>
          </a:solidFill>
        </p:spPr>
        <p:txBody>
          <a:bodyPr/>
          <a:lstStyle/>
          <a:p>
            <a:endParaRPr lang="en-US"/>
          </a:p>
        </p:txBody>
      </p:sp>
      <p:sp>
        <p:nvSpPr>
          <p:cNvPr id="6" name="Picture Placeholder 4"/>
          <p:cNvSpPr>
            <a:spLocks noGrp="1"/>
          </p:cNvSpPr>
          <p:nvPr>
            <p:ph type="pic" sz="quarter" idx="12"/>
          </p:nvPr>
        </p:nvSpPr>
        <p:spPr>
          <a:xfrm>
            <a:off x="2560775" y="1631759"/>
            <a:ext cx="1828800" cy="3090672"/>
          </a:xfrm>
          <a:solidFill>
            <a:schemeClr val="bg1">
              <a:lumMod val="95000"/>
            </a:schemeClr>
          </a:solidFill>
        </p:spPr>
        <p:txBody>
          <a:bodyPr/>
          <a:lstStyle/>
          <a:p>
            <a:endParaRPr lang="en-US" dirty="0"/>
          </a:p>
        </p:txBody>
      </p:sp>
      <p:sp>
        <p:nvSpPr>
          <p:cNvPr id="7" name="Picture Placeholder 4"/>
          <p:cNvSpPr>
            <a:spLocks noGrp="1"/>
          </p:cNvSpPr>
          <p:nvPr>
            <p:ph type="pic" sz="quarter" idx="13"/>
          </p:nvPr>
        </p:nvSpPr>
        <p:spPr>
          <a:xfrm>
            <a:off x="4770184" y="1631759"/>
            <a:ext cx="1827155" cy="3090672"/>
          </a:xfrm>
          <a:solidFill>
            <a:schemeClr val="bg1">
              <a:lumMod val="95000"/>
            </a:schemeClr>
          </a:solidFill>
        </p:spPr>
        <p:txBody>
          <a:bodyPr/>
          <a:lstStyle/>
          <a:p>
            <a:endParaRPr lang="en-US"/>
          </a:p>
        </p:txBody>
      </p:sp>
      <p:sp>
        <p:nvSpPr>
          <p:cNvPr id="8" name="Picture Placeholder 4"/>
          <p:cNvSpPr>
            <a:spLocks noGrp="1"/>
          </p:cNvSpPr>
          <p:nvPr>
            <p:ph type="pic" sz="quarter" idx="14"/>
          </p:nvPr>
        </p:nvSpPr>
        <p:spPr>
          <a:xfrm>
            <a:off x="6977945" y="1631759"/>
            <a:ext cx="1823862" cy="3090672"/>
          </a:xfrm>
          <a:solidFill>
            <a:schemeClr val="bg1">
              <a:lumMod val="95000"/>
            </a:schemeClr>
          </a:solidFill>
        </p:spPr>
        <p:txBody>
          <a:bodyPr/>
          <a:lstStyle/>
          <a:p>
            <a:endParaRPr lang="en-US"/>
          </a:p>
        </p:txBody>
      </p:sp>
      <p:sp>
        <p:nvSpPr>
          <p:cNvPr id="9" name="Content Placeholder 2"/>
          <p:cNvSpPr>
            <a:spLocks noGrp="1"/>
          </p:cNvSpPr>
          <p:nvPr>
            <p:ph sz="half" idx="1"/>
          </p:nvPr>
        </p:nvSpPr>
        <p:spPr>
          <a:xfrm>
            <a:off x="350763" y="4871155"/>
            <a:ext cx="1829405" cy="1441001"/>
          </a:xfrm>
        </p:spPr>
        <p:txBody>
          <a:bodyPr anchor="t" anchorCtr="0"/>
          <a:lstStyle>
            <a:lvl1pPr>
              <a:lnSpc>
                <a:spcPct val="90000"/>
              </a:lnSpc>
              <a:spcBef>
                <a:spcPts val="600"/>
              </a:spcBef>
              <a:defRPr sz="1700">
                <a:solidFill>
                  <a:schemeClr val="tx1"/>
                </a:solidFill>
              </a:defRPr>
            </a:lvl1pPr>
            <a:lvl2pPr>
              <a:lnSpc>
                <a:spcPct val="90000"/>
              </a:lnSpc>
              <a:spcBef>
                <a:spcPts val="600"/>
              </a:spcBef>
              <a:defRPr sz="15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0" name="Content Placeholder 2"/>
          <p:cNvSpPr>
            <a:spLocks noGrp="1"/>
          </p:cNvSpPr>
          <p:nvPr>
            <p:ph sz="half" idx="15"/>
          </p:nvPr>
        </p:nvSpPr>
        <p:spPr>
          <a:xfrm>
            <a:off x="2560775" y="4868334"/>
            <a:ext cx="1828800" cy="1441001"/>
          </a:xfrm>
        </p:spPr>
        <p:txBody>
          <a:bodyPr vert="horz" lIns="0" tIns="0" rIns="0" bIns="0" rtlCol="0" anchor="t" anchorCtr="0">
            <a:noAutofit/>
          </a:bodyPr>
          <a:lstStyle>
            <a:lvl1pPr>
              <a:lnSpc>
                <a:spcPct val="90000"/>
              </a:lnSpc>
              <a:defRPr lang="en-US" sz="1700" baseline="0" dirty="0" smtClean="0"/>
            </a:lvl1pPr>
            <a:lvl2pPr>
              <a:lnSpc>
                <a:spcPct val="90000"/>
              </a:lnSpc>
              <a:defRPr lang="en-US" sz="1500" dirty="0" smtClean="0"/>
            </a:lvl2pPr>
          </a:lstStyle>
          <a:p>
            <a:pPr lvl="0"/>
            <a:r>
              <a:rPr lang="en-US" dirty="0"/>
              <a:t>Click to edit Master text styles</a:t>
            </a:r>
          </a:p>
          <a:p>
            <a:pPr lvl="1"/>
            <a:r>
              <a:rPr lang="en-US" dirty="0"/>
              <a:t>Second level</a:t>
            </a:r>
          </a:p>
        </p:txBody>
      </p:sp>
      <p:sp>
        <p:nvSpPr>
          <p:cNvPr id="11" name="Content Placeholder 2"/>
          <p:cNvSpPr>
            <a:spLocks noGrp="1"/>
          </p:cNvSpPr>
          <p:nvPr>
            <p:ph sz="half" idx="16"/>
          </p:nvPr>
        </p:nvSpPr>
        <p:spPr>
          <a:xfrm>
            <a:off x="4769556" y="4868334"/>
            <a:ext cx="1827388"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a:t>Click to edit Master text styles</a:t>
            </a:r>
          </a:p>
          <a:p>
            <a:pPr lvl="1"/>
            <a:r>
              <a:rPr lang="en-US" dirty="0"/>
              <a:t>Second level</a:t>
            </a:r>
          </a:p>
        </p:txBody>
      </p:sp>
      <p:sp>
        <p:nvSpPr>
          <p:cNvPr id="12" name="Content Placeholder 2"/>
          <p:cNvSpPr>
            <a:spLocks noGrp="1"/>
          </p:cNvSpPr>
          <p:nvPr>
            <p:ph sz="half" idx="17"/>
          </p:nvPr>
        </p:nvSpPr>
        <p:spPr>
          <a:xfrm>
            <a:off x="6977946" y="4868333"/>
            <a:ext cx="1824567"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a:t>Click to edit Master text styles</a:t>
            </a:r>
          </a:p>
          <a:p>
            <a:pPr lvl="1"/>
            <a:r>
              <a:rPr lang="en-US" dirty="0"/>
              <a:t>Second level</a:t>
            </a:r>
          </a:p>
        </p:txBody>
      </p:sp>
      <p:sp>
        <p:nvSpPr>
          <p:cNvPr id="13" name="Title 1"/>
          <p:cNvSpPr>
            <a:spLocks noGrp="1"/>
          </p:cNvSpPr>
          <p:nvPr>
            <p:ph type="title"/>
          </p:nvPr>
        </p:nvSpPr>
        <p:spPr>
          <a:xfrm>
            <a:off x="350763" y="274639"/>
            <a:ext cx="8454571" cy="1143000"/>
          </a:xfrm>
        </p:spPr>
        <p:txBody>
          <a:bodyPr/>
          <a:lstStyle/>
          <a:p>
            <a:r>
              <a:rPr lang="en-US" dirty="0"/>
              <a:t>Click to edit Master title style</a:t>
            </a:r>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032271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ottom White">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chemeClr val="tx1"/>
                </a:solidFill>
              </a:defRPr>
            </a:lvl1pPr>
          </a:lstStyle>
          <a:p>
            <a:r>
              <a:rPr lang="en-US" dirty="0"/>
              <a:t>Click to edit Master title style</a:t>
            </a:r>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363804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537292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913907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val="0"/>
              </a:ext>
            </a:extLst>
          </a:blip>
          <a:srcRect l="6161" b="-36"/>
          <a:stretch/>
        </p:blipFill>
        <p:spPr>
          <a:xfrm>
            <a:off x="0" y="-1"/>
            <a:ext cx="9144000" cy="4873925"/>
          </a:xfrm>
          <a:prstGeom prst="rect">
            <a:avLst/>
          </a:prstGeom>
        </p:spPr>
      </p:pic>
      <p:pic>
        <p:nvPicPr>
          <p:cNvPr id="13" name="Picture 12"/>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1843" b="45432"/>
          <a:stretch/>
        </p:blipFill>
        <p:spPr>
          <a:xfrm flipH="1">
            <a:off x="0" y="4871357"/>
            <a:ext cx="9143999" cy="1986643"/>
          </a:xfrm>
          <a:prstGeom prst="rect">
            <a:avLst/>
          </a:prstGeom>
        </p:spPr>
      </p:pic>
      <p:sp>
        <p:nvSpPr>
          <p:cNvPr id="7" name="Rectangle 6"/>
          <p:cNvSpPr/>
          <p:nvPr userDrawn="1"/>
        </p:nvSpPr>
        <p:spPr>
          <a:xfrm>
            <a:off x="0" y="3269836"/>
            <a:ext cx="9144000" cy="1609344"/>
          </a:xfrm>
          <a:prstGeom prst="rect">
            <a:avLst/>
          </a:prstGeom>
          <a:solidFill>
            <a:srgbClr val="747678">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userDrawn="1"/>
        </p:nvSpPr>
        <p:spPr>
          <a:xfrm>
            <a:off x="0" y="4876800"/>
            <a:ext cx="9144000" cy="1981200"/>
          </a:xfrm>
          <a:prstGeom prst="rect">
            <a:avLst/>
          </a:prstGeom>
          <a:solidFill>
            <a:srgbClr val="1A206D">
              <a:alpha val="7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Text Placeholder 17"/>
          <p:cNvSpPr>
            <a:spLocks noGrp="1"/>
          </p:cNvSpPr>
          <p:nvPr>
            <p:ph type="body" sz="quarter" idx="10"/>
          </p:nvPr>
        </p:nvSpPr>
        <p:spPr>
          <a:xfrm>
            <a:off x="457200" y="5048842"/>
            <a:ext cx="4686300" cy="347472"/>
          </a:xfrm>
        </p:spPr>
        <p:txBody>
          <a:bodyPr lIns="0" tIns="0" rIns="0" bIns="0">
            <a:noAutofit/>
          </a:bodyPr>
          <a:lstStyle>
            <a:lvl1pPr marL="0" indent="0">
              <a:buFontTx/>
              <a:buNone/>
              <a:defRPr sz="1600">
                <a:solidFill>
                  <a:srgbClr val="FFFFFF"/>
                </a:solidFill>
                <a:latin typeface="Arial"/>
                <a:cs typeface="Arial"/>
              </a:defRPr>
            </a:lvl1pPr>
            <a:lvl2pPr>
              <a:buFontTx/>
              <a:buNone/>
              <a:defRPr sz="1000">
                <a:solidFill>
                  <a:schemeClr val="bg1"/>
                </a:solidFill>
                <a:latin typeface=""/>
              </a:defRPr>
            </a:lvl2pPr>
            <a:lvl3pPr>
              <a:buFontTx/>
              <a:buNone/>
              <a:defRPr sz="1000">
                <a:solidFill>
                  <a:schemeClr val="bg1"/>
                </a:solidFill>
                <a:latin typeface=""/>
              </a:defRPr>
            </a:lvl3pPr>
            <a:lvl4pPr>
              <a:buFontTx/>
              <a:buNone/>
              <a:defRPr sz="1000">
                <a:solidFill>
                  <a:schemeClr val="bg1"/>
                </a:solidFill>
                <a:latin typeface=""/>
              </a:defRPr>
            </a:lvl4pPr>
            <a:lvl5pPr>
              <a:buFontTx/>
              <a:buNone/>
              <a:defRPr sz="1000">
                <a:solidFill>
                  <a:schemeClr val="bg1"/>
                </a:solidFill>
                <a:latin typeface=""/>
              </a:defRPr>
            </a:lvl5pPr>
          </a:lstStyle>
          <a:p>
            <a:pPr lvl="0"/>
            <a:r>
              <a:rPr lang="en-US"/>
              <a:t>Click to edit Master text styles</a:t>
            </a:r>
          </a:p>
        </p:txBody>
      </p:sp>
      <p:sp>
        <p:nvSpPr>
          <p:cNvPr id="10" name="TextBox 9"/>
          <p:cNvSpPr txBox="1"/>
          <p:nvPr userDrawn="1"/>
        </p:nvSpPr>
        <p:spPr>
          <a:xfrm>
            <a:off x="457200" y="6407721"/>
            <a:ext cx="4687454" cy="261610"/>
          </a:xfrm>
          <a:prstGeom prst="rect">
            <a:avLst/>
          </a:prstGeom>
          <a:noFill/>
        </p:spPr>
        <p:txBody>
          <a:bodyPr wrap="square" lIns="0" rIns="0" rtlCol="0">
            <a:spAutoFit/>
          </a:bodyPr>
          <a:lstStyle/>
          <a:p>
            <a:r>
              <a:rPr lang="en-US" sz="1100" dirty="0">
                <a:solidFill>
                  <a:schemeClr val="bg1"/>
                </a:solidFill>
              </a:rPr>
              <a:t>Presented by </a:t>
            </a:r>
            <a:r>
              <a:rPr lang="en-US" sz="1100" b="1" dirty="0" err="1">
                <a:solidFill>
                  <a:schemeClr val="bg1"/>
                </a:solidFill>
              </a:rPr>
              <a:t>Hologic</a:t>
            </a:r>
            <a:r>
              <a:rPr lang="en-US" sz="1100" b="1" dirty="0">
                <a:solidFill>
                  <a:schemeClr val="bg1"/>
                </a:solidFill>
              </a:rPr>
              <a:t> Medical Education</a:t>
            </a:r>
          </a:p>
        </p:txBody>
      </p:sp>
      <p:pic>
        <p:nvPicPr>
          <p:cNvPr id="15" name="Picture 12"/>
          <p:cNvPicPr>
            <a:picLocks noChangeAspect="1"/>
          </p:cNvPicPr>
          <p:nvPr userDrawn="1"/>
        </p:nvPicPr>
        <p:blipFill rotWithShape="1">
          <a:blip r:embed="rId5" cstate="email">
            <a:extLst>
              <a:ext uri="{28A0092B-C50C-407E-A947-70E740481C1C}">
                <a14:useLocalDpi xmlns:a14="http://schemas.microsoft.com/office/drawing/2010/main" val="0"/>
              </a:ext>
            </a:extLst>
          </a:blip>
          <a:srcRect r="16317" b="46514"/>
          <a:stretch/>
        </p:blipFill>
        <p:spPr bwMode="auto">
          <a:xfrm>
            <a:off x="7448676" y="6350838"/>
            <a:ext cx="1380744" cy="23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eneral ThinkStock_141121689.jpg"/>
          <p:cNvPicPr>
            <a:picLocks noChangeAspect="1"/>
          </p:cNvPicPr>
          <p:nvPr userDrawn="1"/>
        </p:nvPicPr>
        <p:blipFill rotWithShape="1">
          <a:blip r:embed="rId6" cstate="email">
            <a:extLst>
              <a:ext uri="{28A0092B-C50C-407E-A947-70E740481C1C}">
                <a14:useLocalDpi xmlns:a14="http://schemas.microsoft.com/office/drawing/2010/main" val="0"/>
              </a:ext>
            </a:extLst>
          </a:blip>
          <a:srcRect l="19022" t="12897" r="20315"/>
          <a:stretch/>
        </p:blipFill>
        <p:spPr>
          <a:xfrm>
            <a:off x="7462762" y="3269836"/>
            <a:ext cx="1681238" cy="1609344"/>
          </a:xfrm>
          <a:prstGeom prst="rect">
            <a:avLst/>
          </a:prstGeom>
        </p:spPr>
      </p:pic>
      <p:sp>
        <p:nvSpPr>
          <p:cNvPr id="17" name="Rectangle 16"/>
          <p:cNvSpPr/>
          <p:nvPr userDrawn="1"/>
        </p:nvSpPr>
        <p:spPr>
          <a:xfrm>
            <a:off x="7462027" y="3269836"/>
            <a:ext cx="1681973" cy="1605643"/>
          </a:xfrm>
          <a:prstGeom prst="rect">
            <a:avLst/>
          </a:prstGeom>
          <a:solidFill>
            <a:schemeClr val="accent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 y="3514339"/>
            <a:ext cx="7810160" cy="1143000"/>
          </a:xfrm>
          <a:prstGeom prst="rect">
            <a:avLst/>
          </a:prstGeom>
          <a:solidFill>
            <a:srgbClr val="747678">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userDrawn="1">
            <p:ph type="ctrTitle"/>
          </p:nvPr>
        </p:nvSpPr>
        <p:spPr>
          <a:xfrm>
            <a:off x="457200" y="3629089"/>
            <a:ext cx="6470073" cy="909482"/>
          </a:xfrm>
        </p:spPr>
        <p:txBody>
          <a:bodyPr bIns="45720" anchor="ctr" anchorCtr="0"/>
          <a:lstStyle>
            <a:lvl1pPr algn="l">
              <a:defRPr sz="3600" baseline="0">
                <a:solidFill>
                  <a:schemeClr val="bg1"/>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309524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685800" y="1508760"/>
            <a:ext cx="7772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fld id="{D3874C01-EDB3-D042-A019-6607E9450077}" type="slidenum">
              <a:rPr lang="en-US"/>
              <a:pPr/>
              <a:t>‹#›</a:t>
            </a:fld>
            <a:endParaRPr lang="en-US"/>
          </a:p>
        </p:txBody>
      </p:sp>
      <p:sp>
        <p:nvSpPr>
          <p:cNvPr id="5" name="Footer Placeholder 4"/>
          <p:cNvSpPr>
            <a:spLocks noGrp="1"/>
          </p:cNvSpPr>
          <p:nvPr>
            <p:ph type="ftr" sz="quarter" idx="11"/>
          </p:nvPr>
        </p:nvSpPr>
        <p:spPr>
          <a:xfrm>
            <a:off x="593870" y="5551475"/>
            <a:ext cx="6827702" cy="365125"/>
          </a:xfrm>
          <a:prstGeom prst="rect">
            <a:avLst/>
          </a:prstGeom>
        </p:spPr>
        <p:txBody>
          <a:bodyPr/>
          <a:lstStyle/>
          <a:p>
            <a:endParaRPr lang="en-US" dirty="0"/>
          </a:p>
        </p:txBody>
      </p:sp>
    </p:spTree>
    <p:extLst>
      <p:ext uri="{BB962C8B-B14F-4D97-AF65-F5344CB8AC3E}">
        <p14:creationId xmlns:p14="http://schemas.microsoft.com/office/powerpoint/2010/main" val="4006815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1D4BB652-0451-DE45-BDC9-42917E8BB087}" type="slidenum">
              <a:rPr lang="en-US"/>
              <a:pPr/>
              <a:t>‹#›</a:t>
            </a:fld>
            <a:endParaRPr lang="en-US"/>
          </a:p>
        </p:txBody>
      </p:sp>
      <p:sp>
        <p:nvSpPr>
          <p:cNvPr id="3" name="Footer Placeholder 2"/>
          <p:cNvSpPr>
            <a:spLocks noGrp="1"/>
          </p:cNvSpPr>
          <p:nvPr>
            <p:ph type="ftr" sz="quarter" idx="11"/>
          </p:nvPr>
        </p:nvSpPr>
        <p:spPr>
          <a:xfrm>
            <a:off x="682770" y="6288075"/>
            <a:ext cx="6827702" cy="365125"/>
          </a:xfrm>
          <a:prstGeom prst="rect">
            <a:avLst/>
          </a:prstGeom>
        </p:spPr>
        <p:txBody>
          <a:bodyPr/>
          <a:lstStyle/>
          <a:p>
            <a:endParaRPr lang="en-US" dirty="0"/>
          </a:p>
        </p:txBody>
      </p:sp>
    </p:spTree>
    <p:extLst>
      <p:ext uri="{BB962C8B-B14F-4D97-AF65-F5344CB8AC3E}">
        <p14:creationId xmlns:p14="http://schemas.microsoft.com/office/powerpoint/2010/main" val="2166656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4EB4760-B519-674C-9B63-672F0E717EDA}" type="slidenum">
              <a:rPr lang="en-US" smtClean="0"/>
              <a:pPr/>
              <a:t>‹#›</a:t>
            </a:fld>
            <a:endParaRPr lang="en-US"/>
          </a:p>
        </p:txBody>
      </p:sp>
      <p:sp>
        <p:nvSpPr>
          <p:cNvPr id="9" name="Content Placeholder 8"/>
          <p:cNvSpPr>
            <a:spLocks noGrp="1"/>
          </p:cNvSpPr>
          <p:nvPr>
            <p:ph sz="quarter" idx="13"/>
          </p:nvPr>
        </p:nvSpPr>
        <p:spPr>
          <a:xfrm>
            <a:off x="457200" y="1600200"/>
            <a:ext cx="8229600" cy="4652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525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600406" y="0"/>
            <a:ext cx="5543594" cy="6858000"/>
          </a:xfrm>
          <a:solidFill>
            <a:schemeClr val="bg1">
              <a:lumMod val="95000"/>
            </a:schemeClr>
          </a:solidFill>
        </p:spPr>
        <p:txBody>
          <a:bodyPr/>
          <a:lstStyle/>
          <a:p>
            <a:endParaRPr lang="en-US" dirty="0"/>
          </a:p>
        </p:txBody>
      </p:sp>
      <p:grpSp>
        <p:nvGrpSpPr>
          <p:cNvPr id="9" name="Group 8"/>
          <p:cNvGrpSpPr/>
          <p:nvPr userDrawn="1"/>
        </p:nvGrpSpPr>
        <p:grpSpPr>
          <a:xfrm>
            <a:off x="0" y="0"/>
            <a:ext cx="7311890" cy="6858000"/>
            <a:chOff x="0" y="0"/>
            <a:chExt cx="7311890" cy="6858000"/>
          </a:xfrm>
          <a:solidFill>
            <a:schemeClr val="bg1"/>
          </a:solidFill>
        </p:grpSpPr>
        <p:sp>
          <p:nvSpPr>
            <p:cNvPr id="10" name="Rectangle 9"/>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6" name="Group 5"/>
            <p:cNvGrpSpPr/>
            <p:nvPr userDrawn="1"/>
          </p:nvGrpSpPr>
          <p:grpSpPr>
            <a:xfrm>
              <a:off x="3635315" y="0"/>
              <a:ext cx="3676575" cy="6858000"/>
              <a:chOff x="3635315" y="0"/>
              <a:chExt cx="3676575" cy="6858000"/>
            </a:xfrm>
            <a:grpFill/>
          </p:grpSpPr>
          <p:sp>
            <p:nvSpPr>
              <p:cNvPr id="13" name="Rectangle 12"/>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22" name="Rectangle 2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24" name="Straight Connector 23"/>
              <p:cNvCxnSpPr/>
              <p:nvPr userDrawn="1"/>
            </p:nvCxnSpPr>
            <p:spPr>
              <a:xfrm>
                <a:off x="7117450" y="0"/>
                <a:ext cx="0" cy="6858000"/>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1890" y="0"/>
                <a:ext cx="0" cy="6858000"/>
              </a:xfrm>
              <a:prstGeom prst="line">
                <a:avLst/>
              </a:prstGeom>
              <a:grpFill/>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0" name="Rectangle 29"/>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1" name="Rectangle 30"/>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2" name="Rectangle 31"/>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3" name="Rectangle 32"/>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4" name="Rectangle 33"/>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5" name="Rectangle 34"/>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6" name="Rectangle 35"/>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7" name="Rectangle 36"/>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8" name="Rectangle 37"/>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9" name="Rectangle 38"/>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0" name="Rectangle 39"/>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1" name="Rectangle 40"/>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2" name="Rectangle 41"/>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3" name="Rectangle 42"/>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sp>
        <p:nvSpPr>
          <p:cNvPr id="2" name="Title 1"/>
          <p:cNvSpPr>
            <a:spLocks noGrp="1"/>
          </p:cNvSpPr>
          <p:nvPr userDrawn="1">
            <p:ph type="ctrTitle"/>
          </p:nvPr>
        </p:nvSpPr>
        <p:spPr>
          <a:xfrm>
            <a:off x="360880" y="3751835"/>
            <a:ext cx="3069517" cy="1631191"/>
          </a:xfrm>
        </p:spPr>
        <p:txBody>
          <a:bodyPr anchor="b"/>
          <a:lstStyle>
            <a:lvl1pPr algn="l">
              <a:spcBef>
                <a:spcPts val="0"/>
              </a:spcBef>
              <a:defRPr sz="3100">
                <a:solidFill>
                  <a:schemeClr val="tx2"/>
                </a:solidFill>
              </a:defRPr>
            </a:lvl1pPr>
          </a:lstStyle>
          <a:p>
            <a:r>
              <a:rPr lang="en-US" dirty="0"/>
              <a:t>Click to edit Master title style</a:t>
            </a:r>
          </a:p>
        </p:txBody>
      </p:sp>
      <p:sp>
        <p:nvSpPr>
          <p:cNvPr id="3" name="Subtitle 2"/>
          <p:cNvSpPr>
            <a:spLocks noGrp="1"/>
          </p:cNvSpPr>
          <p:nvPr userDrawn="1">
            <p:ph type="subTitle" idx="1"/>
          </p:nvPr>
        </p:nvSpPr>
        <p:spPr>
          <a:xfrm>
            <a:off x="361759" y="5507606"/>
            <a:ext cx="3071090" cy="1103087"/>
          </a:xfrm>
        </p:spPr>
        <p:txBody>
          <a:bodyPr/>
          <a:lstStyle>
            <a:lvl1pPr marL="0" indent="0" algn="l">
              <a:spcBef>
                <a:spcPts val="0"/>
              </a:spcBef>
              <a:buNone/>
              <a:defRPr sz="1500" b="0">
                <a:solidFill>
                  <a:srgbClr val="131F6B"/>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8" name="Picture 27" descr="main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715" y="433026"/>
            <a:ext cx="2511952" cy="860486"/>
          </a:xfrm>
          <a:prstGeom prst="rect">
            <a:avLst/>
          </a:prstGeom>
        </p:spPr>
      </p:pic>
    </p:spTree>
    <p:extLst>
      <p:ext uri="{BB962C8B-B14F-4D97-AF65-F5344CB8AC3E}">
        <p14:creationId xmlns:p14="http://schemas.microsoft.com/office/powerpoint/2010/main" val="3197236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Title Slide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202916005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Slide Blue">
    <p:bg>
      <p:bgRef idx="1001">
        <a:schemeClr val="bg2"/>
      </p:bgRef>
    </p:bg>
    <p:spTree>
      <p:nvGrpSpPr>
        <p:cNvPr id="1" name=""/>
        <p:cNvGrpSpPr/>
        <p:nvPr/>
      </p:nvGrpSpPr>
      <p:grpSpPr>
        <a:xfrm>
          <a:off x="0" y="0"/>
          <a:ext cx="0" cy="0"/>
          <a:chOff x="0" y="0"/>
          <a:chExt cx="0" cy="0"/>
        </a:xfrm>
      </p:grpSpPr>
      <p:sp>
        <p:nvSpPr>
          <p:cNvPr id="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320403522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Black">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anchor="b"/>
          <a:lstStyle>
            <a:lvl1pPr>
              <a:defRPr sz="31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3543906"/>
            <a:ext cx="6862618" cy="1155095"/>
          </a:xfrm>
        </p:spPr>
        <p:txBody>
          <a:bodyPr/>
          <a:lstStyle>
            <a:lvl1pPr>
              <a:lnSpc>
                <a:spcPts val="2500"/>
              </a:lnSpc>
              <a:spcBef>
                <a:spcPts val="1000"/>
              </a:spcBef>
              <a:defRPr sz="2100">
                <a:solidFill>
                  <a:srgbClr val="FFFFFF"/>
                </a:solidFill>
                <a:latin typeface="Arial"/>
              </a:defRPr>
            </a:lvl1pPr>
            <a:lvl2pPr marL="365760" indent="-182880">
              <a:lnSpc>
                <a:spcPts val="2500"/>
              </a:lnSpc>
              <a:spcBef>
                <a:spcPts val="800"/>
              </a:spcBef>
              <a:buFont typeface="Arial"/>
              <a:buChar char="•"/>
              <a:defRPr lang="en-US" sz="1700" kern="1200" dirty="0" smtClean="0">
                <a:solidFill>
                  <a:srgbClr val="FFFFFF"/>
                </a:solidFill>
                <a:latin typeface="Arial"/>
                <a:ea typeface="+mn-ea"/>
                <a:cs typeface="+mn-cs"/>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marL="365760" lvl="1" indent="-182880" algn="l" defTabSz="457200" rtl="0" eaLnBrk="1" latinLnBrk="0" hangingPunct="1">
              <a:lnSpc>
                <a:spcPct val="95000"/>
              </a:lnSpc>
              <a:spcBef>
                <a:spcPts val="200"/>
              </a:spcBef>
              <a:spcAft>
                <a:spcPts val="400"/>
              </a:spcAft>
              <a:buFont typeface="Arial"/>
              <a:buChar char="•"/>
            </a:pPr>
            <a:r>
              <a:rPr lang="en-US" dirty="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448205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 and Text">
    <p:spTree>
      <p:nvGrpSpPr>
        <p:cNvPr id="1" name=""/>
        <p:cNvGrpSpPr/>
        <p:nvPr/>
      </p:nvGrpSpPr>
      <p:grpSpPr>
        <a:xfrm>
          <a:off x="0" y="0"/>
          <a:ext cx="0" cy="0"/>
          <a:chOff x="0" y="0"/>
          <a:chExt cx="0" cy="0"/>
        </a:xfrm>
      </p:grpSpPr>
      <p:pic>
        <p:nvPicPr>
          <p:cNvPr id="12" name="Picture Placeholder 11" descr="150665850.jpg"/>
          <p:cNvPicPr>
            <a:picLocks noChangeAspect="1"/>
          </p:cNvPicPr>
          <p:nvPr userDrawn="1"/>
        </p:nvPicPr>
        <p:blipFill rotWithShape="1">
          <a:blip r:embed="rId2" cstate="screen">
            <a:extLst>
              <a:ext uri="{28A0092B-C50C-407E-A947-70E740481C1C}">
                <a14:useLocalDpi xmlns:a14="http://schemas.microsoft.com/office/drawing/2010/main"/>
              </a:ext>
            </a:extLst>
          </a:blip>
          <a:srcRect l="14307" t="15" r="10505" b="15"/>
          <a:stretch/>
        </p:blipFill>
        <p:spPr>
          <a:xfrm>
            <a:off x="-1" y="0"/>
            <a:ext cx="9144001" cy="6840828"/>
          </a:xfrm>
          <a:prstGeom prst="rect">
            <a:avLst/>
          </a:prstGeom>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cxnSp>
        <p:nvCxnSpPr>
          <p:cNvPr id="7" name="Straight Connector 6"/>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9" name="Text Placeholder 10"/>
          <p:cNvSpPr txBox="1">
            <a:spLocks/>
          </p:cNvSpPr>
          <p:nvPr userDrawn="1"/>
        </p:nvSpPr>
        <p:spPr>
          <a:xfrm>
            <a:off x="5495638" y="6473663"/>
            <a:ext cx="210127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Insert Presentation Title</a:t>
            </a:r>
          </a:p>
        </p:txBody>
      </p:sp>
      <p:sp>
        <p:nvSpPr>
          <p:cNvPr id="11" name="Title 1"/>
          <p:cNvSpPr txBox="1">
            <a:spLocks/>
          </p:cNvSpPr>
          <p:nvPr userDrawn="1"/>
        </p:nvSpPr>
        <p:spPr>
          <a:xfrm>
            <a:off x="350762" y="6393509"/>
            <a:ext cx="5896908" cy="411040"/>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a:solidFill>
                  <a:schemeClr val="tx1"/>
                </a:solidFill>
              </a:rPr>
              <a:t>HOLOGIC DISCLAIMER</a:t>
            </a:r>
            <a:r>
              <a:rPr lang="en-US" sz="800" baseline="0" dirty="0">
                <a:solidFill>
                  <a:schemeClr val="tx1"/>
                </a:solidFill>
              </a:rPr>
              <a:t> INFORMATION GOES HERE</a:t>
            </a:r>
            <a:r>
              <a:rPr lang="en-US" sz="800" dirty="0">
                <a:solidFill>
                  <a:schemeClr val="tx1"/>
                </a:solidFill>
              </a:rPr>
              <a:t>. INTERNAL USE ONLY.</a:t>
            </a:r>
            <a:br>
              <a:rPr lang="en-US" sz="800" dirty="0">
                <a:solidFill>
                  <a:schemeClr val="tx1"/>
                </a:solidFill>
              </a:rPr>
            </a:br>
            <a:r>
              <a:rPr lang="en-US" sz="800" b="0" dirty="0">
                <a:solidFill>
                  <a:schemeClr val="tx1"/>
                </a:solidFill>
              </a:rPr>
              <a:t>PRE-000000</a:t>
            </a:r>
            <a:endParaRPr lang="en-US" dirty="0">
              <a:solidFill>
                <a:schemeClr val="tx1"/>
              </a:solidFill>
            </a:endParaRPr>
          </a:p>
        </p:txBody>
      </p:sp>
      <p:sp>
        <p:nvSpPr>
          <p:cNvPr id="10"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pic>
        <p:nvPicPr>
          <p:cNvPr id="14" name="Picture 13" descr="main_logo.png"/>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2276069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Blue Option">
    <p:bg>
      <p:bgRef idx="1001">
        <a:schemeClr val="bg2"/>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698" y="3508902"/>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60311928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vert="horz" lIns="0" tIns="0" rIns="0" bIns="0" rtlCol="0" anchor="b">
            <a:no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rgbClr val="FFFFFF"/>
                </a:solidFill>
                <a:latin typeface="Arial"/>
              </a:defRPr>
            </a:lvl1pPr>
            <a:lvl2pPr marL="365760" indent="-182880">
              <a:lnSpc>
                <a:spcPct val="95000"/>
              </a:lnSpc>
              <a:spcBef>
                <a:spcPts val="200"/>
              </a:spcBef>
              <a:buFont typeface="Arial"/>
              <a:buChar char="•"/>
              <a:defRPr sz="1700">
                <a:solidFill>
                  <a:srgbClr val="FFFFFF"/>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09266557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Large Content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095314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marL="169863" indent="-169863">
              <a:lnSpc>
                <a:spcPct val="90000"/>
              </a:lnSpc>
              <a:spcBef>
                <a:spcPts val="200"/>
              </a:spcBef>
              <a:buFont typeface="Arial"/>
              <a:buChar char="•"/>
              <a:defRPr lang="en-US" sz="1700" b="0" dirty="0" smtClean="0">
                <a:solidFill>
                  <a:srgbClr val="FFFFFF"/>
                </a:solidFill>
              </a:defRPr>
            </a:lvl1pPr>
            <a:lvl2pPr marL="169863" indent="-169863">
              <a:lnSpc>
                <a:spcPct val="90000"/>
              </a:lnSpc>
              <a:spcBef>
                <a:spcPts val="200"/>
              </a:spcBef>
              <a:buFont typeface="Arial"/>
              <a:buChar char="•"/>
              <a:defRPr lang="en-US" sz="1700" dirty="0" smtClean="0">
                <a:solidFill>
                  <a:srgbClr val="FFFFFF"/>
                </a:solidFill>
              </a:defRPr>
            </a:lvl2pPr>
            <a:lvl3pPr marL="169863" indent="-169863">
              <a:lnSpc>
                <a:spcPct val="90000"/>
              </a:lnSpc>
              <a:spcBef>
                <a:spcPts val="200"/>
              </a:spcBef>
              <a:defRPr lang="en-US" sz="1700" dirty="0" smtClean="0">
                <a:solidFill>
                  <a:srgbClr val="FFFFFF"/>
                </a:solidFill>
              </a:defRPr>
            </a:lvl3pPr>
            <a:lvl4pPr marL="398463" indent="-228600">
              <a:lnSpc>
                <a:spcPct val="90000"/>
              </a:lnSpc>
              <a:spcBef>
                <a:spcPts val="200"/>
              </a:spcBef>
              <a:defRPr lang="en-US" sz="1500" dirty="0" smtClean="0">
                <a:solidFill>
                  <a:srgbClr val="FFFFFF"/>
                </a:solidFill>
              </a:defRPr>
            </a:lvl4pPr>
            <a:lvl5pPr marL="576263" indent="-177800">
              <a:lnSpc>
                <a:spcPct val="90000"/>
              </a:lnSpc>
              <a:spcBef>
                <a:spcPts val="200"/>
              </a:spcBef>
              <a:defRPr lang="en-US" sz="1300" dirty="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703839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54807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lgn="ctr">
              <a:defRPr/>
            </a:lvl1pPr>
          </a:lstStyle>
          <a:p>
            <a:fld id="{6453F95C-7FA8-E048-BEDD-3F6B9882286F}" type="slidenum">
              <a:rPr lang="en-US" smtClean="0"/>
              <a:pPr/>
              <a:t>‹#›</a:t>
            </a:fld>
            <a:endParaRPr lang="en-US" dirty="0"/>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06636"/>
          </a:xfrm>
          <a:prstGeom prst="rect">
            <a:avLst/>
          </a:prstGeom>
        </p:spPr>
        <p:txBody>
          <a:bodyPr vert="horz" lIns="0" tIns="0" rIns="0" bIns="0" rtlCol="0">
            <a:noAutofit/>
          </a:bodyPr>
          <a:lstStyle>
            <a:lvl1pPr>
              <a:defRPr sz="1700">
                <a:solidFill>
                  <a:schemeClr val="accent5"/>
                </a:solidFill>
              </a:defRPr>
            </a:lvl1pPr>
          </a:lstStyle>
          <a:p>
            <a:pPr lvl="0"/>
            <a:r>
              <a:rPr lang="en-US" dirty="0"/>
              <a:t>Click to edit Master text styles</a:t>
            </a:r>
          </a:p>
        </p:txBody>
      </p:sp>
    </p:spTree>
    <p:extLst>
      <p:ext uri="{BB962C8B-B14F-4D97-AF65-F5344CB8AC3E}">
        <p14:creationId xmlns:p14="http://schemas.microsoft.com/office/powerpoint/2010/main" val="322729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pic>
        <p:nvPicPr>
          <p:cNvPr id="6" name="Picture 5"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836819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oints Black">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77941"/>
            <a:ext cx="1827212" cy="3088792"/>
          </a:xfrm>
          <a:noFill/>
        </p:spPr>
        <p:txBody>
          <a:bodyPr/>
          <a:lstStyle/>
          <a:p>
            <a:endParaRPr lang="en-US" dirty="0"/>
          </a:p>
        </p:txBody>
      </p:sp>
      <p:sp>
        <p:nvSpPr>
          <p:cNvPr id="6" name="Picture Placeholder 4"/>
          <p:cNvSpPr>
            <a:spLocks noGrp="1"/>
          </p:cNvSpPr>
          <p:nvPr>
            <p:ph type="pic" sz="quarter" idx="12"/>
          </p:nvPr>
        </p:nvSpPr>
        <p:spPr>
          <a:xfrm>
            <a:off x="2562577" y="1677941"/>
            <a:ext cx="1828800" cy="3088792"/>
          </a:xfrm>
          <a:noFill/>
        </p:spPr>
        <p:txBody>
          <a:bodyPr/>
          <a:lstStyle/>
          <a:p>
            <a:endParaRPr lang="en-US"/>
          </a:p>
        </p:txBody>
      </p:sp>
      <p:sp>
        <p:nvSpPr>
          <p:cNvPr id="7" name="Picture Placeholder 4"/>
          <p:cNvSpPr>
            <a:spLocks noGrp="1"/>
          </p:cNvSpPr>
          <p:nvPr>
            <p:ph type="pic" sz="quarter" idx="13"/>
          </p:nvPr>
        </p:nvSpPr>
        <p:spPr>
          <a:xfrm>
            <a:off x="4768381" y="1677941"/>
            <a:ext cx="1827155" cy="3088792"/>
          </a:xfrm>
          <a:noFill/>
        </p:spPr>
        <p:txBody>
          <a:bodyPr/>
          <a:lstStyle/>
          <a:p>
            <a:endParaRPr lang="en-US"/>
          </a:p>
        </p:txBody>
      </p:sp>
      <p:sp>
        <p:nvSpPr>
          <p:cNvPr id="8" name="Picture Placeholder 4"/>
          <p:cNvSpPr>
            <a:spLocks noGrp="1"/>
          </p:cNvSpPr>
          <p:nvPr>
            <p:ph type="pic" sz="quarter" idx="14"/>
          </p:nvPr>
        </p:nvSpPr>
        <p:spPr>
          <a:xfrm>
            <a:off x="6977945" y="1677941"/>
            <a:ext cx="1823862" cy="3088792"/>
          </a:xfrm>
          <a:noFill/>
        </p:spPr>
        <p:txBody>
          <a:bodyPr/>
          <a:lstStyle/>
          <a:p>
            <a:endParaRPr lang="en-US"/>
          </a:p>
        </p:txBody>
      </p:sp>
      <p:sp>
        <p:nvSpPr>
          <p:cNvPr id="9" name="Content Placeholder 2"/>
          <p:cNvSpPr>
            <a:spLocks noGrp="1"/>
          </p:cNvSpPr>
          <p:nvPr>
            <p:ph sz="half" idx="1"/>
          </p:nvPr>
        </p:nvSpPr>
        <p:spPr>
          <a:xfrm>
            <a:off x="350763" y="4871157"/>
            <a:ext cx="1829405"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a:t>Click to edit Master text styles</a:t>
            </a:r>
          </a:p>
          <a:p>
            <a:pPr lvl="1"/>
            <a:r>
              <a:rPr lang="en-US" dirty="0"/>
              <a:t>Second level</a:t>
            </a:r>
          </a:p>
        </p:txBody>
      </p:sp>
      <p:sp>
        <p:nvSpPr>
          <p:cNvPr id="10" name="Content Placeholder 2"/>
          <p:cNvSpPr>
            <a:spLocks noGrp="1"/>
          </p:cNvSpPr>
          <p:nvPr>
            <p:ph sz="half" idx="15"/>
          </p:nvPr>
        </p:nvSpPr>
        <p:spPr>
          <a:xfrm>
            <a:off x="2562577" y="4868334"/>
            <a:ext cx="1828800"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a:t>Click to edit Master text styles</a:t>
            </a:r>
          </a:p>
          <a:p>
            <a:pPr lvl="1"/>
            <a:r>
              <a:rPr lang="en-US" dirty="0"/>
              <a:t>Second level</a:t>
            </a:r>
          </a:p>
        </p:txBody>
      </p:sp>
      <p:sp>
        <p:nvSpPr>
          <p:cNvPr id="11" name="Content Placeholder 2"/>
          <p:cNvSpPr>
            <a:spLocks noGrp="1"/>
          </p:cNvSpPr>
          <p:nvPr>
            <p:ph sz="half" idx="16"/>
          </p:nvPr>
        </p:nvSpPr>
        <p:spPr>
          <a:xfrm>
            <a:off x="4769556" y="4868334"/>
            <a:ext cx="1827388"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a:t>Click to edit Master text styles</a:t>
            </a:r>
          </a:p>
          <a:p>
            <a:pPr lvl="1"/>
            <a:r>
              <a:rPr lang="en-US" dirty="0"/>
              <a:t>Second level</a:t>
            </a:r>
          </a:p>
        </p:txBody>
      </p:sp>
      <p:sp>
        <p:nvSpPr>
          <p:cNvPr id="12" name="Content Placeholder 2"/>
          <p:cNvSpPr>
            <a:spLocks noGrp="1"/>
          </p:cNvSpPr>
          <p:nvPr>
            <p:ph sz="half" idx="17"/>
          </p:nvPr>
        </p:nvSpPr>
        <p:spPr>
          <a:xfrm>
            <a:off x="6977946" y="4868333"/>
            <a:ext cx="1824567"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a:t>Click to edit Master text styles</a:t>
            </a:r>
          </a:p>
          <a:p>
            <a:pPr lvl="1"/>
            <a:r>
              <a:rPr lang="en-US" dirty="0"/>
              <a:t>Second level</a:t>
            </a:r>
          </a:p>
        </p:txBody>
      </p:sp>
      <p:sp>
        <p:nvSpPr>
          <p:cNvPr id="13" name="Title 1"/>
          <p:cNvSpPr>
            <a:spLocks noGrp="1"/>
          </p:cNvSpPr>
          <p:nvPr>
            <p:ph type="title"/>
          </p:nvPr>
        </p:nvSpPr>
        <p:spPr>
          <a:xfrm>
            <a:off x="350763" y="274639"/>
            <a:ext cx="8454571" cy="1143000"/>
          </a:xfrm>
        </p:spPr>
        <p:txBody>
          <a:bodyPr/>
          <a:lstStyle>
            <a:lvl1pPr>
              <a:defRPr>
                <a:solidFill>
                  <a:srgbClr val="FFFFFF"/>
                </a:solidFill>
              </a:defRPr>
            </a:lvl1pPr>
          </a:lstStyle>
          <a:p>
            <a:r>
              <a:rPr lang="en-US" dirty="0"/>
              <a:t>Click to edit Master title style</a:t>
            </a:r>
          </a:p>
        </p:txBody>
      </p:sp>
      <p:sp>
        <p:nvSpPr>
          <p:cNvPr id="1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226191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Bottom Black">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rgbClr val="FFFFFF"/>
                </a:solidFill>
              </a:defRPr>
            </a:lvl1pPr>
          </a:lstStyle>
          <a:p>
            <a:r>
              <a:rPr lang="en-US" dirty="0"/>
              <a:t>Click to edit Master title style</a:t>
            </a:r>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872149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cxnSp>
        <p:nvCxnSpPr>
          <p:cNvPr id="7" name="Straight Connector 6"/>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96555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Black">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60975957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a:xfrm>
            <a:off x="350763" y="274639"/>
            <a:ext cx="5963756" cy="1143000"/>
          </a:xfrm>
        </p:spPr>
        <p:txBody>
          <a:body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pic>
        <p:nvPicPr>
          <p:cNvPr id="5" name="Picture 4" descr="HSI-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26080" y="493847"/>
            <a:ext cx="2086449" cy="633258"/>
          </a:xfrm>
          <a:prstGeom prst="rect">
            <a:avLst/>
          </a:prstGeom>
        </p:spPr>
      </p:pic>
      <p:cxnSp>
        <p:nvCxnSpPr>
          <p:cNvPr id="6" name="Straight Connector 5"/>
          <p:cNvCxnSpPr/>
          <p:nvPr userDrawn="1"/>
        </p:nvCxnSpPr>
        <p:spPr>
          <a:xfrm>
            <a:off x="6490902" y="282198"/>
            <a:ext cx="11759" cy="1140550"/>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23518" y="-35273"/>
            <a:ext cx="9230722" cy="152856"/>
          </a:xfrm>
          <a:prstGeom prst="rect">
            <a:avLst/>
          </a:prstGeom>
          <a:solidFill>
            <a:srgbClr val="0F1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1183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Option A">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3548304" y="0"/>
            <a:ext cx="5595697" cy="6858000"/>
          </a:xfrm>
          <a:solidFill>
            <a:schemeClr val="bg1">
              <a:lumMod val="95000"/>
            </a:schemeClr>
          </a:solidFill>
        </p:spPr>
        <p:txBody>
          <a:bodyPr/>
          <a:lstStyle/>
          <a:p>
            <a:endParaRPr lang="en-US"/>
          </a:p>
        </p:txBody>
      </p:sp>
      <p:grpSp>
        <p:nvGrpSpPr>
          <p:cNvPr id="22" name="Group 21"/>
          <p:cNvGrpSpPr/>
          <p:nvPr userDrawn="1"/>
        </p:nvGrpSpPr>
        <p:grpSpPr>
          <a:xfrm>
            <a:off x="0" y="0"/>
            <a:ext cx="7311890" cy="6858000"/>
            <a:chOff x="0" y="0"/>
            <a:chExt cx="7311890" cy="6858000"/>
          </a:xfrm>
          <a:solidFill>
            <a:schemeClr val="tx2"/>
          </a:solidFill>
        </p:grpSpPr>
        <p:sp>
          <p:nvSpPr>
            <p:cNvPr id="39" name="Rectangle 38"/>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40" name="Group 39"/>
            <p:cNvGrpSpPr/>
            <p:nvPr userDrawn="1"/>
          </p:nvGrpSpPr>
          <p:grpSpPr>
            <a:xfrm>
              <a:off x="3635315" y="0"/>
              <a:ext cx="3676575" cy="6858000"/>
              <a:chOff x="3635315" y="0"/>
              <a:chExt cx="3676575" cy="6858000"/>
            </a:xfrm>
            <a:grpFill/>
          </p:grpSpPr>
          <p:sp>
            <p:nvSpPr>
              <p:cNvPr id="41" name="Rectangle 40"/>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2" name="Rectangle 4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43" name="Straight Connector 42"/>
              <p:cNvCxnSpPr/>
              <p:nvPr userDrawn="1"/>
            </p:nvCxnSpPr>
            <p:spPr>
              <a:xfrm>
                <a:off x="7117450" y="0"/>
                <a:ext cx="0" cy="6858000"/>
              </a:xfrm>
              <a:prstGeom prst="line">
                <a:avLst/>
              </a:prstGeom>
              <a:grpFill/>
              <a:ln w="19050" cmpd="sng">
                <a:solidFill>
                  <a:srgbClr val="131455"/>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7311890" y="0"/>
                <a:ext cx="0" cy="6858000"/>
              </a:xfrm>
              <a:prstGeom prst="line">
                <a:avLst/>
              </a:prstGeom>
              <a:grpFill/>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6" name="Rectangle 45"/>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7" name="Rectangle 46"/>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8" name="Rectangle 47"/>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9" name="Rectangle 48"/>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0" name="Rectangle 49"/>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1" name="Rectangle 50"/>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2" name="Rectangle 51"/>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3" name="Rectangle 52"/>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4" name="Rectangle 53"/>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5" name="Rectangle 54"/>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6" name="Rectangle 55"/>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7" name="Rectangle 56"/>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8" name="Rectangle 57"/>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9" name="Rectangle 58"/>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sp>
        <p:nvSpPr>
          <p:cNvPr id="2" name="Title 1"/>
          <p:cNvSpPr>
            <a:spLocks noGrp="1"/>
          </p:cNvSpPr>
          <p:nvPr>
            <p:ph type="title"/>
          </p:nvPr>
        </p:nvSpPr>
        <p:spPr>
          <a:xfrm>
            <a:off x="350763" y="5110286"/>
            <a:ext cx="3105176" cy="1402597"/>
          </a:xfrm>
        </p:spPr>
        <p:txBody>
          <a:bodyPr anchor="t"/>
          <a:lstStyle>
            <a:lvl1pPr algn="l">
              <a:defRPr sz="3100" b="1" cap="none">
                <a:solidFill>
                  <a:srgbClr val="FFFFFF"/>
                </a:solidFill>
                <a:latin typeface="Arial"/>
              </a:defRPr>
            </a:lvl1pPr>
          </a:lstStyle>
          <a:p>
            <a:r>
              <a:rPr lang="en-US" dirty="0"/>
              <a:t>Click to edit Master title style</a:t>
            </a:r>
          </a:p>
        </p:txBody>
      </p:sp>
      <p:sp>
        <p:nvSpPr>
          <p:cNvPr id="3" name="Text Placeholder 2"/>
          <p:cNvSpPr>
            <a:spLocks noGrp="1"/>
          </p:cNvSpPr>
          <p:nvPr>
            <p:ph type="body" idx="1" hasCustomPrompt="1"/>
          </p:nvPr>
        </p:nvSpPr>
        <p:spPr>
          <a:xfrm>
            <a:off x="354061" y="2306638"/>
            <a:ext cx="3156608" cy="2803648"/>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a:t>#</a:t>
            </a:r>
          </a:p>
        </p:txBody>
      </p:sp>
      <p:sp>
        <p:nvSpPr>
          <p:cNvPr id="29"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59529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Option B">
    <p:spTree>
      <p:nvGrpSpPr>
        <p:cNvPr id="1" name=""/>
        <p:cNvGrpSpPr/>
        <p:nvPr/>
      </p:nvGrpSpPr>
      <p:grpSpPr>
        <a:xfrm>
          <a:off x="0" y="0"/>
          <a:ext cx="0" cy="0"/>
          <a:chOff x="0" y="0"/>
          <a:chExt cx="0" cy="0"/>
        </a:xfrm>
      </p:grpSpPr>
      <p:sp>
        <p:nvSpPr>
          <p:cNvPr id="39" name="Rectangle 3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2" name="Title 1"/>
          <p:cNvSpPr>
            <a:spLocks noGrp="1"/>
          </p:cNvSpPr>
          <p:nvPr userDrawn="1">
            <p:ph type="title"/>
          </p:nvPr>
        </p:nvSpPr>
        <p:spPr>
          <a:xfrm>
            <a:off x="350762" y="5110286"/>
            <a:ext cx="4114800" cy="1402597"/>
          </a:xfrm>
        </p:spPr>
        <p:txBody>
          <a:bodyPr anchor="t"/>
          <a:lstStyle>
            <a:lvl1pPr algn="l">
              <a:defRPr sz="3100" b="1" cap="none">
                <a:solidFill>
                  <a:srgbClr val="FFFFFF"/>
                </a:solidFill>
                <a:latin typeface="Arial"/>
              </a:defRPr>
            </a:lvl1pPr>
          </a:lstStyle>
          <a:p>
            <a:r>
              <a:rPr lang="en-US" dirty="0"/>
              <a:t>Click to edit Master title style</a:t>
            </a:r>
          </a:p>
        </p:txBody>
      </p:sp>
      <p:sp>
        <p:nvSpPr>
          <p:cNvPr id="27" name="Text Placeholder 2"/>
          <p:cNvSpPr>
            <a:spLocks noGrp="1"/>
          </p:cNvSpPr>
          <p:nvPr userDrawn="1">
            <p:ph type="body" idx="1" hasCustomPrompt="1"/>
          </p:nvPr>
        </p:nvSpPr>
        <p:spPr>
          <a:xfrm>
            <a:off x="354062" y="2306638"/>
            <a:ext cx="3101879" cy="2690394"/>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a:t>#</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bg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82694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hoto Tex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787" r="7222" b="7726"/>
          <a:stretch/>
        </p:blipFill>
        <p:spPr bwMode="auto">
          <a:xfrm>
            <a:off x="0" y="-548"/>
            <a:ext cx="9144000" cy="608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2"/>
                </a:solidFill>
                <a:latin typeface="Arial"/>
              </a:defRPr>
            </a:lvl1pPr>
            <a:lvl2pPr marL="0" indent="0">
              <a:lnSpc>
                <a:spcPts val="2100"/>
              </a:lnSpc>
              <a:spcBef>
                <a:spcPts val="800"/>
              </a:spcBef>
              <a:buFont typeface="Arial"/>
              <a:buNone/>
              <a:defRPr sz="1500">
                <a:solidFill>
                  <a:schemeClr val="tx2"/>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424754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2"/>
            <a:ext cx="6862618" cy="1028095"/>
          </a:xfrm>
        </p:spPr>
        <p:txBody>
          <a:bodyPr anchor="b"/>
          <a:lstStyle>
            <a:lvl1pPr>
              <a:defRPr>
                <a:solidFill>
                  <a:schemeClr val="tx1"/>
                </a:solidFill>
              </a:defRPr>
            </a:lvl1pPr>
          </a:lstStyle>
          <a:p>
            <a:r>
              <a:rPr lang="en-US" dirty="0"/>
              <a:t>Click to edit Master title style</a:t>
            </a:r>
          </a:p>
        </p:txBody>
      </p:sp>
      <p:sp>
        <p:nvSpPr>
          <p:cNvPr id="5"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chemeClr val="tx1"/>
                </a:solidFill>
                <a:latin typeface="Arial"/>
              </a:defRPr>
            </a:lvl1pPr>
            <a:lvl2pPr marL="365760" indent="-182880">
              <a:lnSpc>
                <a:spcPct val="95000"/>
              </a:lnSpc>
              <a:spcBef>
                <a:spcPts val="200"/>
              </a:spcBef>
              <a:buFont typeface="Arial"/>
              <a:buChar char="•"/>
              <a:defRPr sz="17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00129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Large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4104269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2"/>
          <p:cNvSpPr>
            <a:spLocks noGrp="1"/>
          </p:cNvSpPr>
          <p:nvPr>
            <p:ph sz="half" idx="1"/>
          </p:nvPr>
        </p:nvSpPr>
        <p:spPr>
          <a:xfrm>
            <a:off x="350762" y="1597152"/>
            <a:ext cx="8448524" cy="4551349"/>
          </a:xfrm>
        </p:spPr>
        <p:txBody>
          <a:bodyPr vert="horz" lIns="0" tIns="0" rIns="0" bIns="0" rtlCol="0">
            <a:noAutofit/>
          </a:bodyPr>
          <a:lstStyle>
            <a:lvl1pPr marL="169863" indent="-169863">
              <a:lnSpc>
                <a:spcPct val="90000"/>
              </a:lnSpc>
              <a:spcBef>
                <a:spcPts val="200"/>
              </a:spcBef>
              <a:buFont typeface="Arial"/>
              <a:buChar char="•"/>
              <a:defRPr lang="en-US" sz="1700" b="0" dirty="0" smtClean="0"/>
            </a:lvl1pPr>
            <a:lvl2pPr marL="169863" indent="-169863">
              <a:lnSpc>
                <a:spcPct val="90000"/>
              </a:lnSpc>
              <a:spcBef>
                <a:spcPts val="200"/>
              </a:spcBef>
              <a:buFont typeface="Arial"/>
              <a:buChar char="•"/>
              <a:defRPr lang="en-US" sz="1700" dirty="0" smtClean="0"/>
            </a:lvl2pPr>
            <a:lvl3pPr marL="169863" indent="-169863">
              <a:lnSpc>
                <a:spcPct val="90000"/>
              </a:lnSpc>
              <a:spcBef>
                <a:spcPts val="200"/>
              </a:spcBef>
              <a:defRPr lang="en-US" sz="1700" dirty="0" smtClean="0"/>
            </a:lvl3pPr>
            <a:lvl4pPr marL="457200" indent="-228600">
              <a:lnSpc>
                <a:spcPct val="90000"/>
              </a:lnSpc>
              <a:spcBef>
                <a:spcPts val="200"/>
              </a:spcBef>
              <a:defRPr lang="en-US" sz="1500" dirty="0" smtClean="0"/>
            </a:lvl4pPr>
            <a:lvl5pPr marL="685800" indent="-169863">
              <a:lnSpc>
                <a:spcPct val="90000"/>
              </a:lnSpc>
              <a:spcBef>
                <a:spcPts val="200"/>
              </a:spcBef>
              <a:defRPr lang="en-US" sz="13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90525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microsoft.com/office/2007/relationships/hdphoto" Target="../media/hdphoto2.wdp"/><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9.pn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a:t>Click to edit Master title style </a:t>
            </a:r>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8" name="Text Placeholder 10"/>
          <p:cNvSpPr txBox="1">
            <a:spLocks/>
          </p:cNvSpPr>
          <p:nvPr userDrawn="1"/>
        </p:nvSpPr>
        <p:spPr>
          <a:xfrm>
            <a:off x="5143500" y="6473663"/>
            <a:ext cx="2614607"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Transitioning to Full Field Digital Mammography</a:t>
            </a:r>
          </a:p>
        </p:txBody>
      </p:sp>
      <p:sp>
        <p:nvSpPr>
          <p:cNvPr id="10" name="Title 1"/>
          <p:cNvSpPr txBox="1">
            <a:spLocks/>
          </p:cNvSpPr>
          <p:nvPr userDrawn="1"/>
        </p:nvSpPr>
        <p:spPr>
          <a:xfrm>
            <a:off x="356427" y="6351456"/>
            <a:ext cx="5896908" cy="411040"/>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a:solidFill>
                  <a:srgbClr val="000000"/>
                </a:solidFill>
              </a:rPr>
              <a:t>Hologic Proprietary – For Training Purposes Only - MED-00019 – </a:t>
            </a:r>
            <a:r>
              <a:rPr lang="en-US" sz="800" dirty="0" smtClean="0">
                <a:solidFill>
                  <a:srgbClr val="000000"/>
                </a:solidFill>
              </a:rPr>
              <a:t>rev002</a:t>
            </a:r>
            <a:r>
              <a:rPr lang="en-US" sz="800" baseline="0" dirty="0" smtClean="0">
                <a:solidFill>
                  <a:srgbClr val="000000"/>
                </a:solidFill>
              </a:rPr>
              <a:t> </a:t>
            </a:r>
            <a:r>
              <a:rPr lang="en-US" sz="800" dirty="0" smtClean="0">
                <a:solidFill>
                  <a:srgbClr val="000000"/>
                </a:solidFill>
              </a:rPr>
              <a:t>– June 2017</a:t>
            </a:r>
            <a:r>
              <a:rPr lang="en-US" sz="800" dirty="0" smtClean="0"/>
              <a:t>er </a:t>
            </a:r>
            <a:r>
              <a:rPr lang="en-US" dirty="0"/>
              <a:t>title style</a:t>
            </a:r>
          </a:p>
        </p:txBody>
      </p:sp>
      <p:sp>
        <p:nvSpPr>
          <p:cNvPr id="11"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pic>
        <p:nvPicPr>
          <p:cNvPr id="12" name="Picture 11" descr="main_logo.png"/>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7940894" y="6569008"/>
            <a:ext cx="695106" cy="122834"/>
          </a:xfrm>
          <a:prstGeom prst="rect">
            <a:avLst/>
          </a:prstGeom>
        </p:spPr>
      </p:pic>
    </p:spTree>
    <p:extLst>
      <p:ext uri="{BB962C8B-B14F-4D97-AF65-F5344CB8AC3E}">
        <p14:creationId xmlns:p14="http://schemas.microsoft.com/office/powerpoint/2010/main" val="4035304701"/>
      </p:ext>
    </p:extLst>
  </p:cSld>
  <p:clrMap bg1="lt1" tx1="dk1" bg2="lt2" tx2="dk2" accent1="accent1" accent2="accent2" accent3="accent3" accent4="accent4" accent5="accent5" accent6="accent6" hlink="hlink" folHlink="folHlink"/>
  <p:sldLayoutIdLst>
    <p:sldLayoutId id="2147483695" r:id="rId1"/>
    <p:sldLayoutId id="2147483650" r:id="rId2"/>
    <p:sldLayoutId id="2147483654" r:id="rId3"/>
    <p:sldLayoutId id="2147483651" r:id="rId4"/>
    <p:sldLayoutId id="2147483652" r:id="rId5"/>
    <p:sldLayoutId id="2147483653" r:id="rId6"/>
    <p:sldLayoutId id="2147483662" r:id="rId7"/>
    <p:sldLayoutId id="2147483663" r:id="rId8"/>
    <p:sldLayoutId id="2147483670" r:id="rId9"/>
    <p:sldLayoutId id="2147483688" r:id="rId10"/>
    <p:sldLayoutId id="2147483689" r:id="rId11"/>
    <p:sldLayoutId id="2147483666" r:id="rId12"/>
    <p:sldLayoutId id="2147483664" r:id="rId13"/>
    <p:sldLayoutId id="2147483665" r:id="rId14"/>
    <p:sldLayoutId id="2147483667" r:id="rId15"/>
    <p:sldLayoutId id="2147483697" r:id="rId16"/>
    <p:sldLayoutId id="2147483698" r:id="rId17"/>
    <p:sldLayoutId id="2147483700" r:id="rId18"/>
    <p:sldLayoutId id="2147483702" r:id="rId19"/>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5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5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5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5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5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cxnSp>
        <p:nvCxnSpPr>
          <p:cNvPr id="16" name="Straight Connector 1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18" name="Text Placeholder 10"/>
          <p:cNvSpPr txBox="1">
            <a:spLocks/>
          </p:cNvSpPr>
          <p:nvPr userDrawn="1"/>
        </p:nvSpPr>
        <p:spPr>
          <a:xfrm>
            <a:off x="5165819" y="6534074"/>
            <a:ext cx="2529611" cy="361759"/>
          </a:xfrm>
          <a:prstGeom prst="rect">
            <a:avLst/>
          </a:prstGeom>
        </p:spPr>
        <p:txBody>
          <a:bodyPr anchor="ctr"/>
          <a:lstStyle>
            <a:lvl1pPr marL="0" indent="0" algn="r" defTabSz="457200" rtl="0" eaLnBrk="1" latinLnBrk="0" hangingPunct="1">
              <a:spcBef>
                <a:spcPts val="1600"/>
              </a:spcBef>
              <a:buFont typeface="Arial"/>
              <a:buNone/>
              <a:defRPr sz="800" b="1" kern="1200">
                <a:solidFill>
                  <a:srgbClr val="FFFFFF"/>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Transitioning to Full Field Digital Mammography</a:t>
            </a:r>
          </a:p>
        </p:txBody>
      </p:sp>
      <p:sp>
        <p:nvSpPr>
          <p:cNvPr id="9" name="Title 1"/>
          <p:cNvSpPr txBox="1">
            <a:spLocks/>
          </p:cNvSpPr>
          <p:nvPr userDrawn="1"/>
        </p:nvSpPr>
        <p:spPr>
          <a:xfrm>
            <a:off x="350762" y="6420805"/>
            <a:ext cx="5896908" cy="411040"/>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a:solidFill>
                  <a:schemeClr val="tx1"/>
                </a:solidFill>
              </a:rPr>
              <a:t>Hologic Proprietary – For Training Purposes Only - MED-00019 – </a:t>
            </a:r>
            <a:r>
              <a:rPr lang="en-US" sz="800" dirty="0" smtClean="0">
                <a:solidFill>
                  <a:schemeClr val="tx1"/>
                </a:solidFill>
              </a:rPr>
              <a:t>rev002 </a:t>
            </a:r>
            <a:r>
              <a:rPr lang="en-US" sz="800" dirty="0">
                <a:solidFill>
                  <a:schemeClr val="tx1"/>
                </a:solidFill>
              </a:rPr>
              <a:t>– </a:t>
            </a:r>
            <a:r>
              <a:rPr lang="en-US" sz="800" dirty="0" smtClean="0">
                <a:solidFill>
                  <a:schemeClr val="tx1"/>
                </a:solidFill>
              </a:rPr>
              <a:t>June 2017</a:t>
            </a:r>
            <a:endParaRPr lang="en-US" dirty="0">
              <a:solidFill>
                <a:schemeClr val="tx1"/>
              </a:solidFill>
            </a:endParaRPr>
          </a:p>
        </p:txBody>
      </p:sp>
      <p:pic>
        <p:nvPicPr>
          <p:cNvPr id="10" name="Picture 9" descr="main_logo.png"/>
          <p:cNvPicPr>
            <a:picLocks noChangeAspect="1"/>
          </p:cNvPicPr>
          <p:nvPr userDrawn="1"/>
        </p:nvPicPr>
        <p:blipFill rotWithShape="1">
          <a:blip r:embed="rId17" cstate="screen">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4031593810"/>
      </p:ext>
    </p:extLst>
  </p:cSld>
  <p:clrMap bg1="dk1" tx1="lt1" bg2="dk2" tx2="lt2" accent1="accent1" accent2="accent2" accent3="accent3" accent4="accent4" accent5="accent5" accent6="accent6" hlink="hlink" folHlink="folHlink"/>
  <p:sldLayoutIdLst>
    <p:sldLayoutId id="2147483696" r:id="rId1"/>
    <p:sldLayoutId id="2147483687" r:id="rId2"/>
    <p:sldLayoutId id="2147483680" r:id="rId3"/>
    <p:sldLayoutId id="2147483694" r:id="rId4"/>
    <p:sldLayoutId id="2147483693" r:id="rId5"/>
    <p:sldLayoutId id="2147483690" r:id="rId6"/>
    <p:sldLayoutId id="2147483681" r:id="rId7"/>
    <p:sldLayoutId id="2147483682" r:id="rId8"/>
    <p:sldLayoutId id="2147483692" r:id="rId9"/>
    <p:sldLayoutId id="2147483691" r:id="rId10"/>
    <p:sldLayoutId id="2147483685" r:id="rId11"/>
    <p:sldLayoutId id="2147483683" r:id="rId12"/>
    <p:sldLayoutId id="2147483684" r:id="rId13"/>
    <p:sldLayoutId id="2147483686" r:id="rId14"/>
    <p:sldLayoutId id="2147483703" r:id="rId15"/>
  </p:sldLayoutIdLst>
  <p:timing>
    <p:tnLst>
      <p:par>
        <p:cTn id="1" dur="indefinite" restart="never" nodeType="tmRoot"/>
      </p:par>
    </p:tnLst>
  </p:timing>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0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0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0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0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0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0.xml"/><Relationship Id="rId7" Type="http://schemas.openxmlformats.org/officeDocument/2006/relationships/hyperlink" Target="http://www.fujimed.com/products-services/imaging-systems/womens-healthcare/clearview-CSM_large.asp" TargetMode="External"/><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25.jpeg"/><Relationship Id="rId11" Type="http://schemas.openxmlformats.org/officeDocument/2006/relationships/image" Target="../media/image24.png"/><Relationship Id="rId5" Type="http://schemas.openxmlformats.org/officeDocument/2006/relationships/image" Target="../media/image17.wmf"/><Relationship Id="rId10" Type="http://schemas.openxmlformats.org/officeDocument/2006/relationships/oleObject" Target="../embeddings/oleObject3.bin"/><Relationship Id="rId4" Type="http://schemas.openxmlformats.org/officeDocument/2006/relationships/oleObject" Target="../embeddings/oleObject2.bin"/><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6.xml"/><Relationship Id="rId7"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36.png"/><Relationship Id="rId5" Type="http://schemas.openxmlformats.org/officeDocument/2006/relationships/oleObject" Target="../embeddings/oleObject4.bin"/><Relationship Id="rId10" Type="http://schemas.openxmlformats.org/officeDocument/2006/relationships/image" Target="../media/image39.png"/><Relationship Id="rId4" Type="http://schemas.openxmlformats.org/officeDocument/2006/relationships/image" Target="../media/image13.jp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33.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3.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8.emf"/><Relationship Id="rId7" Type="http://schemas.openxmlformats.org/officeDocument/2006/relationships/diagramColors" Target="../diagrams/colors18.xm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7.xml"/><Relationship Id="rId7" Type="http://schemas.openxmlformats.org/officeDocument/2006/relationships/image" Target="../media/image19.jpe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7.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Transitioning to Full Field Digital Mammography (FFDM)</a:t>
            </a:r>
          </a:p>
        </p:txBody>
      </p:sp>
    </p:spTree>
    <p:extLst>
      <p:ext uri="{BB962C8B-B14F-4D97-AF65-F5344CB8AC3E}">
        <p14:creationId xmlns:p14="http://schemas.microsoft.com/office/powerpoint/2010/main" val="2382635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6"/>
          <p:cNvSpPr txBox="1">
            <a:spLocks noChangeArrowheads="1"/>
          </p:cNvSpPr>
          <p:nvPr/>
        </p:nvSpPr>
        <p:spPr bwMode="auto">
          <a:xfrm>
            <a:off x="1612900" y="4215474"/>
            <a:ext cx="1574800" cy="338138"/>
          </a:xfrm>
          <a:prstGeom prst="rect">
            <a:avLst/>
          </a:prstGeom>
          <a:noFill/>
          <a:ln w="9525">
            <a:noFill/>
            <a:miter lim="800000"/>
            <a:headEnd/>
            <a:tailEnd/>
          </a:ln>
        </p:spPr>
        <p:txBody>
          <a:bodyPr wrap="none">
            <a:spAutoFit/>
          </a:bodyPr>
          <a:lstStyle/>
          <a:p>
            <a:pPr eaLnBrk="0" hangingPunct="0">
              <a:spcBef>
                <a:spcPct val="20000"/>
              </a:spcBef>
            </a:pPr>
            <a:r>
              <a:rPr lang="en-US" sz="1600" dirty="0">
                <a:solidFill>
                  <a:srgbClr val="002060"/>
                </a:solidFill>
              </a:rPr>
              <a:t>Digital cassette</a:t>
            </a:r>
          </a:p>
        </p:txBody>
      </p:sp>
      <p:sp>
        <p:nvSpPr>
          <p:cNvPr id="2055" name="AutoShape 12"/>
          <p:cNvSpPr>
            <a:spLocks noChangeArrowheads="1"/>
          </p:cNvSpPr>
          <p:nvPr/>
        </p:nvSpPr>
        <p:spPr bwMode="auto">
          <a:xfrm>
            <a:off x="4038600" y="2819400"/>
            <a:ext cx="814388" cy="866775"/>
          </a:xfrm>
          <a:custGeom>
            <a:avLst/>
            <a:gdLst>
              <a:gd name="T0" fmla="*/ 810694306 w 21600"/>
              <a:gd name="T1" fmla="*/ 0 h 21600"/>
              <a:gd name="T2" fmla="*/ 810694306 w 21600"/>
              <a:gd name="T3" fmla="*/ 785633340 h 21600"/>
              <a:gd name="T4" fmla="*/ 173490295 w 21600"/>
              <a:gd name="T5" fmla="*/ 1395762141 h 21600"/>
              <a:gd name="T6" fmla="*/ 1157674142 w 21600"/>
              <a:gd name="T7" fmla="*/ 39281667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9525">
            <a:noFill/>
            <a:miter lim="800000"/>
            <a:headEnd/>
            <a:tailEnd/>
          </a:ln>
        </p:spPr>
        <p:txBody>
          <a:bodyPr wrap="none" anchor="ctr"/>
          <a:lstStyle/>
          <a:p>
            <a:endParaRPr lang="en-US"/>
          </a:p>
        </p:txBody>
      </p:sp>
      <p:sp>
        <p:nvSpPr>
          <p:cNvPr id="19" name="Right Arrow 18"/>
          <p:cNvSpPr/>
          <p:nvPr/>
        </p:nvSpPr>
        <p:spPr>
          <a:xfrm>
            <a:off x="2708275" y="2819400"/>
            <a:ext cx="547688" cy="182563"/>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ight Arrow 19"/>
          <p:cNvSpPr/>
          <p:nvPr/>
        </p:nvSpPr>
        <p:spPr>
          <a:xfrm>
            <a:off x="5562600" y="1836738"/>
            <a:ext cx="549275" cy="182562"/>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58" name="Rectangle 23"/>
          <p:cNvSpPr>
            <a:spLocks noChangeArrowheads="1"/>
          </p:cNvSpPr>
          <p:nvPr/>
        </p:nvSpPr>
        <p:spPr bwMode="auto">
          <a:xfrm>
            <a:off x="425450" y="4773613"/>
            <a:ext cx="2967038" cy="1077218"/>
          </a:xfrm>
          <a:prstGeom prst="rect">
            <a:avLst/>
          </a:prstGeom>
          <a:noFill/>
          <a:ln w="9525">
            <a:noFill/>
            <a:miter lim="800000"/>
            <a:headEnd/>
            <a:tailEnd/>
          </a:ln>
        </p:spPr>
        <p:txBody>
          <a:bodyPr>
            <a:spAutoFit/>
          </a:bodyPr>
          <a:lstStyle/>
          <a:p>
            <a:r>
              <a:rPr lang="en-US" sz="1600" dirty="0" smtClean="0">
                <a:solidFill>
                  <a:srgbClr val="002060"/>
                </a:solidFill>
              </a:rPr>
              <a:t>X-rays converted </a:t>
            </a:r>
            <a:r>
              <a:rPr lang="en-US" sz="1600" dirty="0">
                <a:solidFill>
                  <a:srgbClr val="002060"/>
                </a:solidFill>
              </a:rPr>
              <a:t>to electronic charges and stored as a latent </a:t>
            </a:r>
            <a:r>
              <a:rPr lang="en-US" sz="1600" dirty="0" smtClean="0">
                <a:solidFill>
                  <a:srgbClr val="002060"/>
                </a:solidFill>
              </a:rPr>
              <a:t>image </a:t>
            </a:r>
            <a:r>
              <a:rPr lang="en-US" sz="1600" dirty="0">
                <a:solidFill>
                  <a:srgbClr val="002060"/>
                </a:solidFill>
              </a:rPr>
              <a:t>inside the digital cassette</a:t>
            </a:r>
          </a:p>
        </p:txBody>
      </p:sp>
      <p:sp>
        <p:nvSpPr>
          <p:cNvPr id="2059" name="Rectangle 24"/>
          <p:cNvSpPr>
            <a:spLocks noChangeArrowheads="1"/>
          </p:cNvSpPr>
          <p:nvPr/>
        </p:nvSpPr>
        <p:spPr bwMode="auto">
          <a:xfrm>
            <a:off x="3478551" y="3579545"/>
            <a:ext cx="3038475" cy="1815882"/>
          </a:xfrm>
          <a:prstGeom prst="rect">
            <a:avLst/>
          </a:prstGeom>
          <a:noFill/>
          <a:ln w="9525">
            <a:noFill/>
            <a:miter lim="800000"/>
            <a:headEnd/>
            <a:tailEnd/>
          </a:ln>
        </p:spPr>
        <p:txBody>
          <a:bodyPr wrap="square">
            <a:spAutoFit/>
          </a:bodyPr>
          <a:lstStyle/>
          <a:p>
            <a:r>
              <a:rPr lang="en-US" sz="1600" dirty="0">
                <a:solidFill>
                  <a:srgbClr val="002060"/>
                </a:solidFill>
              </a:rPr>
              <a:t>Cassettes are loaded into a CR reader, where dual side scanning with laser lights stimulates escape of stored charges, which are released as light and converted to electronic signal</a:t>
            </a:r>
          </a:p>
          <a:p>
            <a:endParaRPr lang="en-US" sz="1600" dirty="0"/>
          </a:p>
        </p:txBody>
      </p:sp>
      <p:sp>
        <p:nvSpPr>
          <p:cNvPr id="2060" name="Rectangle 25"/>
          <p:cNvSpPr>
            <a:spLocks noChangeArrowheads="1"/>
          </p:cNvSpPr>
          <p:nvPr/>
        </p:nvSpPr>
        <p:spPr bwMode="auto">
          <a:xfrm>
            <a:off x="6715125" y="4904800"/>
            <a:ext cx="2352675" cy="1322388"/>
          </a:xfrm>
          <a:prstGeom prst="rect">
            <a:avLst/>
          </a:prstGeom>
          <a:noFill/>
          <a:ln w="9525">
            <a:noFill/>
            <a:miter lim="800000"/>
            <a:headEnd/>
            <a:tailEnd/>
          </a:ln>
        </p:spPr>
        <p:txBody>
          <a:bodyPr wrap="square">
            <a:spAutoFit/>
          </a:bodyPr>
          <a:lstStyle/>
          <a:p>
            <a:r>
              <a:rPr lang="en-US" sz="1600" dirty="0">
                <a:solidFill>
                  <a:srgbClr val="002060"/>
                </a:solidFill>
              </a:rPr>
              <a:t>Accepted cases are transferred directly to high resolution diagnostic workstations for review by </a:t>
            </a:r>
            <a:r>
              <a:rPr lang="en-US" sz="1600" dirty="0" smtClean="0">
                <a:solidFill>
                  <a:srgbClr val="002060"/>
                </a:solidFill>
              </a:rPr>
              <a:t>radiologist </a:t>
            </a:r>
            <a:endParaRPr lang="en-US" sz="1600" dirty="0">
              <a:solidFill>
                <a:srgbClr val="002060"/>
              </a:solidFill>
            </a:endParaRPr>
          </a:p>
        </p:txBody>
      </p:sp>
      <p:sp>
        <p:nvSpPr>
          <p:cNvPr id="27" name="Oval 26"/>
          <p:cNvSpPr/>
          <p:nvPr/>
        </p:nvSpPr>
        <p:spPr>
          <a:xfrm>
            <a:off x="138113" y="4824413"/>
            <a:ext cx="328612" cy="273050"/>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1</a:t>
            </a:r>
          </a:p>
        </p:txBody>
      </p:sp>
      <p:sp>
        <p:nvSpPr>
          <p:cNvPr id="28" name="Oval 27"/>
          <p:cNvSpPr/>
          <p:nvPr/>
        </p:nvSpPr>
        <p:spPr>
          <a:xfrm>
            <a:off x="3187700" y="3590019"/>
            <a:ext cx="371475" cy="27463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2</a:t>
            </a:r>
          </a:p>
        </p:txBody>
      </p:sp>
      <p:sp>
        <p:nvSpPr>
          <p:cNvPr id="29" name="Oval 28"/>
          <p:cNvSpPr/>
          <p:nvPr/>
        </p:nvSpPr>
        <p:spPr>
          <a:xfrm>
            <a:off x="6391275" y="5056188"/>
            <a:ext cx="328613" cy="27463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4</a:t>
            </a:r>
          </a:p>
        </p:txBody>
      </p:sp>
      <p:graphicFrame>
        <p:nvGraphicFramePr>
          <p:cNvPr id="2050" name="Object 4"/>
          <p:cNvGraphicFramePr>
            <a:graphicFrameLocks noChangeAspect="1"/>
          </p:cNvGraphicFramePr>
          <p:nvPr>
            <p:extLst>
              <p:ext uri="{D42A27DB-BD31-4B8C-83A1-F6EECF244321}">
                <p14:modId xmlns:p14="http://schemas.microsoft.com/office/powerpoint/2010/main" val="1289938175"/>
              </p:ext>
            </p:extLst>
          </p:nvPr>
        </p:nvGraphicFramePr>
        <p:xfrm>
          <a:off x="501507" y="1190804"/>
          <a:ext cx="1870075" cy="2195513"/>
        </p:xfrm>
        <a:graphic>
          <a:graphicData uri="http://schemas.openxmlformats.org/presentationml/2006/ole">
            <mc:AlternateContent xmlns:mc="http://schemas.openxmlformats.org/markup-compatibility/2006">
              <mc:Choice xmlns:v="urn:schemas-microsoft-com:vml" Requires="v">
                <p:oleObj spid="_x0000_s2112" name="Image Document" r:id="rId4" imgW="5181480" imgH="5619600" progId="">
                  <p:embed/>
                </p:oleObj>
              </mc:Choice>
              <mc:Fallback>
                <p:oleObj name="Image Document" r:id="rId4" imgW="5181480" imgH="5619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507" y="1190804"/>
                        <a:ext cx="1870075"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4" name="Picture 15" descr="Mammography intensifying screens"/>
          <p:cNvPicPr>
            <a:picLocks noChangeAspect="1" noChangeArrowheads="1"/>
          </p:cNvPicPr>
          <p:nvPr/>
        </p:nvPicPr>
        <p:blipFill>
          <a:blip r:embed="rId6"/>
          <a:stretch>
            <a:fillRect/>
          </a:stretch>
        </p:blipFill>
        <p:spPr bwMode="auto">
          <a:xfrm>
            <a:off x="1692321" y="3386317"/>
            <a:ext cx="1306512" cy="831850"/>
          </a:xfrm>
          <a:prstGeom prst="rect">
            <a:avLst/>
          </a:prstGeom>
          <a:noFill/>
          <a:ln w="9525">
            <a:noFill/>
            <a:miter lim="800000"/>
            <a:headEnd/>
            <a:tailEnd/>
          </a:ln>
        </p:spPr>
      </p:pic>
      <p:pic>
        <p:nvPicPr>
          <p:cNvPr id="2066" name="Picture 20" descr="http://www.fujimed.com/images/mammo/clearview-CSM_medium.gif">
            <a:hlinkClick r:id="rId7"/>
          </p:cNvPr>
          <p:cNvPicPr>
            <a:picLocks noChangeAspect="1" noChangeArrowheads="1"/>
          </p:cNvPicPr>
          <p:nvPr/>
        </p:nvPicPr>
        <p:blipFill>
          <a:blip r:embed="rId8"/>
          <a:srcRect/>
          <a:stretch>
            <a:fillRect/>
          </a:stretch>
        </p:blipFill>
        <p:spPr bwMode="auto">
          <a:xfrm>
            <a:off x="3796167" y="1132298"/>
            <a:ext cx="1253505" cy="2378444"/>
          </a:xfrm>
          <a:prstGeom prst="rect">
            <a:avLst/>
          </a:prstGeom>
          <a:noFill/>
          <a:ln w="9525">
            <a:noFill/>
            <a:miter lim="800000"/>
            <a:headEnd/>
            <a:tailEnd/>
          </a:ln>
        </p:spPr>
      </p:pic>
      <p:sp>
        <p:nvSpPr>
          <p:cNvPr id="2067" name="Rectangle 30"/>
          <p:cNvSpPr>
            <a:spLocks noChangeArrowheads="1"/>
          </p:cNvSpPr>
          <p:nvPr/>
        </p:nvSpPr>
        <p:spPr bwMode="auto">
          <a:xfrm>
            <a:off x="6161088" y="2382838"/>
            <a:ext cx="2662237" cy="831850"/>
          </a:xfrm>
          <a:prstGeom prst="rect">
            <a:avLst/>
          </a:prstGeom>
          <a:noFill/>
          <a:ln w="9525">
            <a:noFill/>
            <a:miter lim="800000"/>
            <a:headEnd/>
            <a:tailEnd/>
          </a:ln>
        </p:spPr>
        <p:txBody>
          <a:bodyPr>
            <a:spAutoFit/>
          </a:bodyPr>
          <a:lstStyle/>
          <a:p>
            <a:r>
              <a:rPr lang="en-US" sz="1600" dirty="0">
                <a:solidFill>
                  <a:srgbClr val="002060"/>
                </a:solidFill>
              </a:rPr>
              <a:t>Images are transmitted to a monitor for review and acceptance by technologist  </a:t>
            </a:r>
          </a:p>
        </p:txBody>
      </p:sp>
      <p:sp>
        <p:nvSpPr>
          <p:cNvPr id="32" name="Oval 31"/>
          <p:cNvSpPr/>
          <p:nvPr/>
        </p:nvSpPr>
        <p:spPr>
          <a:xfrm>
            <a:off x="5791200" y="2392363"/>
            <a:ext cx="369888" cy="27463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3</a:t>
            </a:r>
          </a:p>
        </p:txBody>
      </p:sp>
      <p:pic>
        <p:nvPicPr>
          <p:cNvPr id="2069" name="Picture 9" descr="IIP-w-Mammo-image"/>
          <p:cNvPicPr>
            <a:picLocks noChangeAspect="1" noChangeArrowheads="1"/>
          </p:cNvPicPr>
          <p:nvPr/>
        </p:nvPicPr>
        <p:blipFill>
          <a:blip r:embed="rId9">
            <a:lum bright="12000" contrast="30000"/>
          </a:blip>
          <a:srcRect/>
          <a:stretch>
            <a:fillRect/>
          </a:stretch>
        </p:blipFill>
        <p:spPr bwMode="auto">
          <a:xfrm>
            <a:off x="6724650" y="1190804"/>
            <a:ext cx="1141413" cy="1143000"/>
          </a:xfrm>
          <a:prstGeom prst="rect">
            <a:avLst/>
          </a:prstGeom>
          <a:noFill/>
          <a:ln w="9525">
            <a:solidFill>
              <a:schemeClr val="bg1"/>
            </a:solidFill>
            <a:miter lim="800000"/>
            <a:headEnd/>
            <a:tailEnd/>
          </a:ln>
        </p:spPr>
      </p:pic>
      <p:graphicFrame>
        <p:nvGraphicFramePr>
          <p:cNvPr id="2051" name="Object 5"/>
          <p:cNvGraphicFramePr>
            <a:graphicFrameLocks noChangeAspect="1"/>
          </p:cNvGraphicFramePr>
          <p:nvPr>
            <p:extLst/>
          </p:nvPr>
        </p:nvGraphicFramePr>
        <p:xfrm>
          <a:off x="6724650" y="3661725"/>
          <a:ext cx="1579563" cy="1196975"/>
        </p:xfrm>
        <a:graphic>
          <a:graphicData uri="http://schemas.openxmlformats.org/presentationml/2006/ole">
            <mc:AlternateContent xmlns:mc="http://schemas.openxmlformats.org/markup-compatibility/2006">
              <mc:Choice xmlns:v="urn:schemas-microsoft-com:vml" Requires="v">
                <p:oleObj spid="_x0000_s2113" name="Bitmap Image" r:id="rId10" imgW="2324424" imgH="1762371" progId="PBrush">
                  <p:embed/>
                </p:oleObj>
              </mc:Choice>
              <mc:Fallback>
                <p:oleObj name="Bitmap Image" r:id="rId10" imgW="2324424" imgH="1762371"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24650" y="3661725"/>
                        <a:ext cx="1579563" cy="1196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5" name="Down Arrow 34"/>
          <p:cNvSpPr/>
          <p:nvPr/>
        </p:nvSpPr>
        <p:spPr>
          <a:xfrm>
            <a:off x="7269163" y="3214688"/>
            <a:ext cx="182562" cy="365125"/>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extBox 23"/>
          <p:cNvSpPr txBox="1"/>
          <p:nvPr/>
        </p:nvSpPr>
        <p:spPr>
          <a:xfrm>
            <a:off x="138112" y="6097589"/>
            <a:ext cx="1474787" cy="246221"/>
          </a:xfrm>
          <a:prstGeom prst="rect">
            <a:avLst/>
          </a:prstGeom>
          <a:noFill/>
        </p:spPr>
        <p:txBody>
          <a:bodyPr wrap="square" rtlCol="0">
            <a:spAutoFit/>
          </a:bodyPr>
          <a:lstStyle/>
          <a:p>
            <a:r>
              <a:rPr lang="en-US" sz="1000" dirty="0" smtClean="0"/>
              <a:t>Source:  www.fuji.com</a:t>
            </a:r>
            <a:endParaRPr lang="en-US" sz="1000" dirty="0"/>
          </a:p>
        </p:txBody>
      </p:sp>
      <p:sp>
        <p:nvSpPr>
          <p:cNvPr id="5" name="Title 4"/>
          <p:cNvSpPr>
            <a:spLocks noGrp="1"/>
          </p:cNvSpPr>
          <p:nvPr>
            <p:ph type="title"/>
          </p:nvPr>
        </p:nvSpPr>
        <p:spPr>
          <a:xfrm>
            <a:off x="343363" y="207809"/>
            <a:ext cx="8454571" cy="1143000"/>
          </a:xfrm>
        </p:spPr>
        <p:txBody>
          <a:bodyPr/>
          <a:lstStyle/>
          <a:p>
            <a:r>
              <a:rPr lang="en-US" sz="2800" dirty="0">
                <a:solidFill>
                  <a:srgbClr val="002060"/>
                </a:solidFill>
              </a:rPr>
              <a:t>Computed Radiography (CR) Mammography</a:t>
            </a:r>
            <a:r>
              <a:rPr lang="en-US" dirty="0"/>
              <a:t/>
            </a:r>
            <a:br>
              <a:rPr lang="en-US" dirty="0"/>
            </a:br>
            <a:endParaRPr lang="en-US" dirty="0"/>
          </a:p>
        </p:txBody>
      </p:sp>
      <p:sp>
        <p:nvSpPr>
          <p:cNvPr id="2" name="Slide Number Placeholder 1"/>
          <p:cNvSpPr>
            <a:spLocks noGrp="1"/>
          </p:cNvSpPr>
          <p:nvPr>
            <p:ph type="sldNum" sz="quarter" idx="4"/>
          </p:nvPr>
        </p:nvSpPr>
        <p:spPr/>
        <p:txBody>
          <a:bodyPr/>
          <a:lstStyle/>
          <a:p>
            <a:fld id="{1D4BB652-0451-DE45-BDC9-42917E8BB087}" type="slidenum">
              <a:rPr lang="en-US" smtClean="0"/>
              <a:pPr/>
              <a:t>10</a:t>
            </a:fld>
            <a:endParaRPr lang="en-US"/>
          </a:p>
        </p:txBody>
      </p:sp>
      <p:sp>
        <p:nvSpPr>
          <p:cNvPr id="6" name="TextBox 5"/>
          <p:cNvSpPr txBox="1"/>
          <p:nvPr/>
        </p:nvSpPr>
        <p:spPr>
          <a:xfrm>
            <a:off x="466725" y="3557409"/>
            <a:ext cx="969819" cy="646331"/>
          </a:xfrm>
          <a:prstGeom prst="rect">
            <a:avLst/>
          </a:prstGeom>
          <a:noFill/>
        </p:spPr>
        <p:txBody>
          <a:bodyPr wrap="square" rtlCol="0">
            <a:spAutoFit/>
          </a:bodyPr>
          <a:lstStyle/>
          <a:p>
            <a:r>
              <a:rPr lang="en-US" dirty="0" smtClean="0">
                <a:solidFill>
                  <a:srgbClr val="002060"/>
                </a:solidFill>
              </a:rPr>
              <a:t>Analog system</a:t>
            </a:r>
            <a:endParaRPr lang="en-US" dirty="0">
              <a:solidFill>
                <a:srgbClr val="002060"/>
              </a:solidFill>
            </a:endParaRPr>
          </a:p>
        </p:txBody>
      </p:sp>
    </p:spTree>
    <p:extLst>
      <p:ext uri="{BB962C8B-B14F-4D97-AF65-F5344CB8AC3E}">
        <p14:creationId xmlns:p14="http://schemas.microsoft.com/office/powerpoint/2010/main" val="31833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p:bldP spid="2059" grpId="0"/>
      <p:bldP spid="2060" grpId="0"/>
      <p:bldP spid="20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idx="4294967295"/>
          </p:nvPr>
        </p:nvSpPr>
        <p:spPr>
          <a:xfrm>
            <a:off x="493485" y="5204279"/>
            <a:ext cx="6675438" cy="604838"/>
          </a:xfrm>
        </p:spPr>
        <p:txBody>
          <a:bodyPr/>
          <a:lstStyle/>
          <a:p>
            <a:pPr algn="l"/>
            <a:r>
              <a:rPr lang="en-US" sz="2800" dirty="0" smtClean="0">
                <a:solidFill>
                  <a:srgbClr val="002060"/>
                </a:solidFill>
              </a:rPr>
              <a:t>Why Digital </a:t>
            </a:r>
            <a:r>
              <a:rPr lang="en-US" sz="2800" dirty="0">
                <a:solidFill>
                  <a:srgbClr val="002060"/>
                </a:solidFill>
              </a:rPr>
              <a:t>Mammography</a:t>
            </a:r>
          </a:p>
        </p:txBody>
      </p:sp>
      <p:pic>
        <p:nvPicPr>
          <p:cNvPr id="3" name="Picture 2"/>
          <p:cNvPicPr>
            <a:picLocks noChangeAspect="1"/>
          </p:cNvPicPr>
          <p:nvPr/>
        </p:nvPicPr>
        <p:blipFill>
          <a:blip r:embed="rId3"/>
          <a:stretch>
            <a:fillRect/>
          </a:stretch>
        </p:blipFill>
        <p:spPr>
          <a:xfrm>
            <a:off x="1950507" y="0"/>
            <a:ext cx="7193493" cy="4833257"/>
          </a:xfrm>
          <a:prstGeom prst="rect">
            <a:avLst/>
          </a:prstGeom>
        </p:spPr>
      </p:pic>
      <p:sp>
        <p:nvSpPr>
          <p:cNvPr id="2" name="Slide Number Placeholder 1"/>
          <p:cNvSpPr>
            <a:spLocks noGrp="1"/>
          </p:cNvSpPr>
          <p:nvPr>
            <p:ph type="sldNum" sz="quarter" idx="4"/>
          </p:nvPr>
        </p:nvSpPr>
        <p:spPr/>
        <p:txBody>
          <a:bodyPr/>
          <a:lstStyle/>
          <a:p>
            <a:pPr algn="ctr"/>
            <a:fld id="{6453F95C-7FA8-E048-BEDD-3F6B9882286F}" type="slidenum">
              <a:rPr lang="en-US" smtClean="0"/>
              <a:pPr algn="ctr"/>
              <a:t>11</a:t>
            </a:fld>
            <a:endParaRPr lang="en-US" dirty="0"/>
          </a:p>
        </p:txBody>
      </p:sp>
    </p:spTree>
    <p:extLst>
      <p:ext uri="{BB962C8B-B14F-4D97-AF65-F5344CB8AC3E}">
        <p14:creationId xmlns:p14="http://schemas.microsoft.com/office/powerpoint/2010/main" val="334240664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half" idx="1"/>
            <p:extLst>
              <p:ext uri="{D42A27DB-BD31-4B8C-83A1-F6EECF244321}">
                <p14:modId xmlns:p14="http://schemas.microsoft.com/office/powerpoint/2010/main" val="47698543"/>
              </p:ext>
            </p:extLst>
          </p:nvPr>
        </p:nvGraphicFramePr>
        <p:xfrm>
          <a:off x="522515" y="1341912"/>
          <a:ext cx="8146472" cy="4692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0"/>
          </p:nvPr>
        </p:nvSpPr>
        <p:spPr/>
        <p:txBody>
          <a:bodyPr/>
          <a:lstStyle/>
          <a:p>
            <a:r>
              <a:rPr lang="en-US" dirty="0" smtClean="0"/>
              <a:t>    </a:t>
            </a:r>
            <a:fld id="{5794EDCF-5A13-9A4A-B71B-9A443F4F2CB1}" type="slidenum">
              <a:rPr lang="en-US" smtClean="0"/>
              <a:pPr/>
              <a:t>12</a:t>
            </a:fld>
            <a:endParaRPr lang="en-US" dirty="0"/>
          </a:p>
        </p:txBody>
      </p:sp>
      <p:sp>
        <p:nvSpPr>
          <p:cNvPr id="9" name="Title 8"/>
          <p:cNvSpPr>
            <a:spLocks noGrp="1"/>
          </p:cNvSpPr>
          <p:nvPr>
            <p:ph type="title"/>
          </p:nvPr>
        </p:nvSpPr>
        <p:spPr/>
        <p:txBody>
          <a:bodyPr/>
          <a:lstStyle/>
          <a:p>
            <a:r>
              <a:rPr lang="en-US" sz="2800" dirty="0">
                <a:solidFill>
                  <a:srgbClr val="002060"/>
                </a:solidFill>
              </a:rPr>
              <a:t>Analog Mammography</a:t>
            </a:r>
          </a:p>
        </p:txBody>
      </p:sp>
    </p:spTree>
    <p:extLst>
      <p:ext uri="{BB962C8B-B14F-4D97-AF65-F5344CB8AC3E}">
        <p14:creationId xmlns:p14="http://schemas.microsoft.com/office/powerpoint/2010/main" val="1619955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lang="en-US" smtClean="0"/>
              <a:pPr algn="ctr"/>
              <a:t>13</a:t>
            </a:fld>
            <a:endParaRPr lang="en-US" dirty="0"/>
          </a:p>
        </p:txBody>
      </p:sp>
      <p:pic>
        <p:nvPicPr>
          <p:cNvPr id="4" name="Picture 3"/>
          <p:cNvPicPr>
            <a:picLocks noChangeAspect="1"/>
          </p:cNvPicPr>
          <p:nvPr/>
        </p:nvPicPr>
        <p:blipFill>
          <a:blip r:embed="rId3"/>
          <a:stretch>
            <a:fillRect/>
          </a:stretch>
        </p:blipFill>
        <p:spPr>
          <a:xfrm>
            <a:off x="457200" y="247155"/>
            <a:ext cx="8229600" cy="4914900"/>
          </a:xfrm>
          <a:prstGeom prst="rect">
            <a:avLst/>
          </a:prstGeom>
          <a:ln>
            <a:solidFill>
              <a:schemeClr val="accent4"/>
            </a:solidFill>
          </a:ln>
        </p:spPr>
      </p:pic>
      <p:pic>
        <p:nvPicPr>
          <p:cNvPr id="5" name="Picture 4"/>
          <p:cNvPicPr>
            <a:picLocks noChangeAspect="1"/>
          </p:cNvPicPr>
          <p:nvPr/>
        </p:nvPicPr>
        <p:blipFill>
          <a:blip r:embed="rId4"/>
          <a:stretch>
            <a:fillRect/>
          </a:stretch>
        </p:blipFill>
        <p:spPr>
          <a:xfrm>
            <a:off x="457200" y="1198535"/>
            <a:ext cx="8220075" cy="5276850"/>
          </a:xfrm>
          <a:prstGeom prst="rect">
            <a:avLst/>
          </a:prstGeom>
          <a:ln>
            <a:solidFill>
              <a:schemeClr val="accent4"/>
            </a:solidFill>
          </a:ln>
        </p:spPr>
      </p:pic>
    </p:spTree>
    <p:extLst>
      <p:ext uri="{BB962C8B-B14F-4D97-AF65-F5344CB8AC3E}">
        <p14:creationId xmlns:p14="http://schemas.microsoft.com/office/powerpoint/2010/main" val="23599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srgbClr val="002060"/>
                </a:solidFill>
              </a:rPr>
              <a:t>Advantages of </a:t>
            </a:r>
            <a:r>
              <a:rPr lang="en-US" sz="2800" dirty="0" smtClean="0">
                <a:solidFill>
                  <a:srgbClr val="002060"/>
                </a:solidFill>
              </a:rPr>
              <a:t>Digital </a:t>
            </a:r>
            <a:r>
              <a:rPr lang="en-US" sz="2800" dirty="0">
                <a:solidFill>
                  <a:srgbClr val="002060"/>
                </a:solidFill>
              </a:rPr>
              <a:t>Mammography</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332556758"/>
              </p:ext>
            </p:extLst>
          </p:nvPr>
        </p:nvGraphicFramePr>
        <p:xfrm>
          <a:off x="350838" y="1228299"/>
          <a:ext cx="8448675" cy="4820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r>
              <a:rPr lang="en-US" dirty="0" smtClean="0"/>
              <a:t>   </a:t>
            </a:r>
            <a:fld id="{D3874C01-EDB3-D042-A019-6607E9450077}" type="slidenum">
              <a:rPr lang="en-US" smtClean="0"/>
              <a:pPr/>
              <a:t>14</a:t>
            </a:fld>
            <a:endParaRPr lang="en-US" dirty="0"/>
          </a:p>
        </p:txBody>
      </p:sp>
    </p:spTree>
    <p:extLst>
      <p:ext uri="{BB962C8B-B14F-4D97-AF65-F5344CB8AC3E}">
        <p14:creationId xmlns:p14="http://schemas.microsoft.com/office/powerpoint/2010/main" val="193757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23F8F94-2F3D-42C6-B8E7-4B3B9991F37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C1212E8-2000-434B-AAE4-6EB2F5A0643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1F4311F3-D16F-4892-A530-44B17AF1D54A}"/>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F5D61E4-2876-4055-807B-B6BDAB20C3B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E5C0BE23-C32D-4843-B168-7F8DEE80435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4BBFCD63-8076-48DA-8C71-6FF3C7B1FCF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4940E7BA-B24C-4816-A604-88E20069BEE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EC6AF2A3-761A-4701-B970-CBA21C5ABD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61898164-080C-4921-B0F4-B46055E0530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Comparison</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664395160"/>
              </p:ext>
            </p:extLst>
          </p:nvPr>
        </p:nvGraphicFramePr>
        <p:xfrm>
          <a:off x="350838" y="1597025"/>
          <a:ext cx="8448675" cy="4451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r>
              <a:rPr lang="en-US" dirty="0" smtClean="0"/>
              <a:t>    </a:t>
            </a:r>
            <a:fld id="{D3874C01-EDB3-D042-A019-6607E9450077}" type="slidenum">
              <a:rPr lang="en-US" smtClean="0"/>
              <a:pPr/>
              <a:t>15</a:t>
            </a:fld>
            <a:endParaRPr lang="en-US" dirty="0"/>
          </a:p>
        </p:txBody>
      </p:sp>
    </p:spTree>
    <p:extLst>
      <p:ext uri="{BB962C8B-B14F-4D97-AF65-F5344CB8AC3E}">
        <p14:creationId xmlns:p14="http://schemas.microsoft.com/office/powerpoint/2010/main" val="4030915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Clinical Advantages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467514870"/>
              </p:ext>
            </p:extLst>
          </p:nvPr>
        </p:nvGraphicFramePr>
        <p:xfrm>
          <a:off x="350838" y="1310185"/>
          <a:ext cx="8448675" cy="4738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16</a:t>
            </a:fld>
            <a:endParaRPr lang="en-US" dirty="0"/>
          </a:p>
        </p:txBody>
      </p:sp>
    </p:spTree>
    <p:extLst>
      <p:ext uri="{BB962C8B-B14F-4D97-AF65-F5344CB8AC3E}">
        <p14:creationId xmlns:p14="http://schemas.microsoft.com/office/powerpoint/2010/main" val="815346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3874C01-EDB3-D042-A019-6607E9450077}" type="slidenum">
              <a:rPr lang="en-US" smtClean="0"/>
              <a:pPr/>
              <a:t>17</a:t>
            </a:fld>
            <a:endParaRPr lang="en-US"/>
          </a:p>
        </p:txBody>
      </p:sp>
      <p:pic>
        <p:nvPicPr>
          <p:cNvPr id="26625" name="Picture 11" descr="Case1_LCC[1]"/>
          <p:cNvPicPr>
            <a:picLocks noGrp="1" noChangeAspect="1" noChangeArrowheads="1"/>
          </p:cNvPicPr>
          <p:nvPr>
            <p:ph idx="4294967295"/>
          </p:nvPr>
        </p:nvPicPr>
        <p:blipFill>
          <a:blip r:embed="rId3" cstate="print"/>
          <a:srcRect t="4546" b="2272"/>
          <a:stretch>
            <a:fillRect/>
          </a:stretch>
        </p:blipFill>
        <p:spPr>
          <a:xfrm>
            <a:off x="0" y="0"/>
            <a:ext cx="4495800" cy="6324600"/>
          </a:xfrm>
          <a:ln>
            <a:solidFill>
              <a:schemeClr val="tx1"/>
            </a:solidFill>
          </a:ln>
        </p:spPr>
      </p:pic>
      <p:pic>
        <p:nvPicPr>
          <p:cNvPr id="26626" name="Picture 13" descr="case1_SELENIA_DSP_LCC[1]"/>
          <p:cNvPicPr>
            <a:picLocks noChangeAspect="1" noChangeArrowheads="1"/>
          </p:cNvPicPr>
          <p:nvPr/>
        </p:nvPicPr>
        <p:blipFill>
          <a:blip r:embed="rId4" cstate="print"/>
          <a:srcRect l="1192" r="17336"/>
          <a:stretch>
            <a:fillRect/>
          </a:stretch>
        </p:blipFill>
        <p:spPr bwMode="auto">
          <a:xfrm>
            <a:off x="4495800" y="0"/>
            <a:ext cx="4648200" cy="6324600"/>
          </a:xfrm>
          <a:prstGeom prst="rect">
            <a:avLst/>
          </a:prstGeom>
          <a:noFill/>
          <a:ln w="9525">
            <a:solidFill>
              <a:schemeClr val="tx1"/>
            </a:solidFill>
            <a:miter lim="800000"/>
            <a:headEnd/>
            <a:tailEnd/>
          </a:ln>
        </p:spPr>
      </p:pic>
      <p:sp>
        <p:nvSpPr>
          <p:cNvPr id="26627" name="Text Box 5"/>
          <p:cNvSpPr txBox="1">
            <a:spLocks noChangeArrowheads="1"/>
          </p:cNvSpPr>
          <p:nvPr/>
        </p:nvSpPr>
        <p:spPr bwMode="auto">
          <a:xfrm>
            <a:off x="2590800" y="6248400"/>
            <a:ext cx="4191000" cy="369332"/>
          </a:xfrm>
          <a:prstGeom prst="rect">
            <a:avLst/>
          </a:prstGeom>
          <a:noFill/>
          <a:ln w="9525">
            <a:noFill/>
            <a:miter lim="800000"/>
            <a:headEnd/>
            <a:tailEnd/>
          </a:ln>
        </p:spPr>
        <p:txBody>
          <a:bodyPr>
            <a:spAutoFit/>
          </a:bodyPr>
          <a:lstStyle/>
          <a:p>
            <a:pPr>
              <a:spcBef>
                <a:spcPct val="50000"/>
              </a:spcBef>
            </a:pPr>
            <a:r>
              <a:rPr lang="en-US" dirty="0">
                <a:solidFill>
                  <a:schemeClr val="bg1"/>
                </a:solidFill>
                <a:latin typeface="Arial" charset="0"/>
              </a:rPr>
              <a:t>Improved Image Quality</a:t>
            </a:r>
          </a:p>
        </p:txBody>
      </p:sp>
    </p:spTree>
    <p:extLst>
      <p:ext uri="{BB962C8B-B14F-4D97-AF65-F5344CB8AC3E}">
        <p14:creationId xmlns:p14="http://schemas.microsoft.com/office/powerpoint/2010/main" val="2601606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Dynamic Range</a:t>
            </a:r>
          </a:p>
        </p:txBody>
      </p:sp>
      <p:pic>
        <p:nvPicPr>
          <p:cNvPr id="5" name="Content Placeholder 4"/>
          <p:cNvPicPr>
            <a:picLocks noGrp="1" noChangeAspect="1"/>
          </p:cNvPicPr>
          <p:nvPr>
            <p:ph sz="half" idx="1"/>
          </p:nvPr>
        </p:nvPicPr>
        <p:blipFill>
          <a:blip r:embed="rId3"/>
          <a:stretch>
            <a:fillRect/>
          </a:stretch>
        </p:blipFill>
        <p:spPr>
          <a:xfrm>
            <a:off x="2286931" y="1597025"/>
            <a:ext cx="4576488" cy="4451350"/>
          </a:xfrm>
        </p:spPr>
      </p:pic>
      <p:sp>
        <p:nvSpPr>
          <p:cNvPr id="4" name="Slide Number Placeholder 3"/>
          <p:cNvSpPr>
            <a:spLocks noGrp="1"/>
          </p:cNvSpPr>
          <p:nvPr>
            <p:ph type="sldNum" sz="quarter" idx="4"/>
          </p:nvPr>
        </p:nvSpPr>
        <p:spPr/>
        <p:txBody>
          <a:bodyPr/>
          <a:lstStyle/>
          <a:p>
            <a:fld id="{D3874C01-EDB3-D042-A019-6607E9450077}" type="slidenum">
              <a:rPr lang="en-US" smtClean="0"/>
              <a:pPr/>
              <a:t>18</a:t>
            </a:fld>
            <a:endParaRPr lang="en-US"/>
          </a:p>
        </p:txBody>
      </p:sp>
    </p:spTree>
    <p:extLst>
      <p:ext uri="{BB962C8B-B14F-4D97-AF65-F5344CB8AC3E}">
        <p14:creationId xmlns:p14="http://schemas.microsoft.com/office/powerpoint/2010/main" val="2715088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C61F5054-ED9E-A34F-A731-B5CA4382F57E}" type="slidenum">
              <a:rPr lang="en-US" smtClean="0"/>
              <a:pPr/>
              <a:t>19</a:t>
            </a:fld>
            <a:endParaRPr lang="en-US"/>
          </a:p>
        </p:txBody>
      </p:sp>
      <p:sp>
        <p:nvSpPr>
          <p:cNvPr id="7" name="Title 6"/>
          <p:cNvSpPr>
            <a:spLocks noGrp="1"/>
          </p:cNvSpPr>
          <p:nvPr>
            <p:ph type="ctrTitle" idx="4294967295"/>
          </p:nvPr>
        </p:nvSpPr>
        <p:spPr>
          <a:xfrm>
            <a:off x="1234281" y="5010294"/>
            <a:ext cx="6675438" cy="604838"/>
          </a:xfrm>
        </p:spPr>
        <p:txBody>
          <a:bodyPr/>
          <a:lstStyle/>
          <a:p>
            <a:pPr algn="l"/>
            <a:r>
              <a:rPr lang="en-US" dirty="0">
                <a:solidFill>
                  <a:srgbClr val="002060"/>
                </a:solidFill>
              </a:rPr>
              <a:t>Radiation Dose</a:t>
            </a:r>
          </a:p>
        </p:txBody>
      </p:sp>
      <p:pic>
        <p:nvPicPr>
          <p:cNvPr id="3" name="Picture 2"/>
          <p:cNvPicPr>
            <a:picLocks noChangeAspect="1"/>
          </p:cNvPicPr>
          <p:nvPr/>
        </p:nvPicPr>
        <p:blipFill>
          <a:blip r:embed="rId3"/>
          <a:stretch>
            <a:fillRect/>
          </a:stretch>
        </p:blipFill>
        <p:spPr>
          <a:xfrm>
            <a:off x="2670060" y="0"/>
            <a:ext cx="6473939" cy="4754880"/>
          </a:xfrm>
          <a:prstGeom prst="rect">
            <a:avLst/>
          </a:prstGeom>
        </p:spPr>
      </p:pic>
    </p:spTree>
    <p:extLst>
      <p:ext uri="{BB962C8B-B14F-4D97-AF65-F5344CB8AC3E}">
        <p14:creationId xmlns:p14="http://schemas.microsoft.com/office/powerpoint/2010/main" val="2294308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rPr>
              <a:t>Disclaimer:</a:t>
            </a:r>
            <a:endParaRPr lang="en-US" sz="2800" dirty="0">
              <a:solidFill>
                <a:srgbClr val="002060"/>
              </a:solidFill>
            </a:endParaRPr>
          </a:p>
        </p:txBody>
      </p:sp>
      <p:sp>
        <p:nvSpPr>
          <p:cNvPr id="3" name="Content Placeholder 2"/>
          <p:cNvSpPr>
            <a:spLocks noGrp="1"/>
          </p:cNvSpPr>
          <p:nvPr>
            <p:ph sz="quarter" idx="13"/>
          </p:nvPr>
        </p:nvSpPr>
        <p:spPr/>
        <p:txBody>
          <a:bodyPr>
            <a:normAutofit/>
          </a:bodyPr>
          <a:lstStyle/>
          <a:p>
            <a:r>
              <a:rPr lang="en-US" b="0" dirty="0" smtClean="0">
                <a:solidFill>
                  <a:srgbClr val="002060"/>
                </a:solidFill>
                <a:ea typeface="ＭＳ Ｐゴシック" pitchFamily="1" charset="-128"/>
              </a:rPr>
              <a:t>This is a general information tool for medical professionals and is not a complete representation of the product(s)’ Instruction for Use (IFU) or Package Insert, and it is the medical professionals’ responsibility to read and follow the IFU or Package Insert. </a:t>
            </a:r>
          </a:p>
          <a:p>
            <a:r>
              <a:rPr lang="en-US" b="0" dirty="0" smtClean="0">
                <a:solidFill>
                  <a:srgbClr val="002060"/>
                </a:solidFill>
                <a:ea typeface="ＭＳ Ｐゴシック" pitchFamily="1" charset="-128"/>
              </a:rPr>
              <a:t>The information provided may suggest a particular technique or protocol however it is the sole responsibility of the medical professional to determine which technique or protocol is appropriate.</a:t>
            </a:r>
          </a:p>
          <a:p>
            <a:r>
              <a:rPr lang="en-US" b="0" dirty="0" smtClean="0">
                <a:solidFill>
                  <a:srgbClr val="002060"/>
                </a:solidFill>
                <a:ea typeface="ＭＳ Ｐゴシック" pitchFamily="1" charset="-128"/>
              </a:rPr>
              <a:t>At all times, clinicians remain responsible for utilizing sound patient evaluation and selection practices, and for complying with applicable local, state, and federal rules and regulations regarding accreditation, anesthesia, reimbursement, and all other aspects of in-office procedures. </a:t>
            </a:r>
          </a:p>
          <a:p>
            <a:r>
              <a:rPr lang="en-US" b="0" dirty="0" smtClean="0">
                <a:solidFill>
                  <a:srgbClr val="002060"/>
                </a:solidFill>
                <a:ea typeface="ＭＳ Ｐゴシック" pitchFamily="1" charset="-128"/>
              </a:rPr>
              <a:t>In no event shall Hologic be liable for damages of any kind resulting from your use of the information presented.</a:t>
            </a:r>
          </a:p>
          <a:p>
            <a:endParaRPr lang="en-US" dirty="0"/>
          </a:p>
        </p:txBody>
      </p:sp>
      <p:sp>
        <p:nvSpPr>
          <p:cNvPr id="5" name="Slide Number Placeholder 4"/>
          <p:cNvSpPr>
            <a:spLocks noGrp="1"/>
          </p:cNvSpPr>
          <p:nvPr>
            <p:ph type="sldNum" sz="quarter" idx="12"/>
          </p:nvPr>
        </p:nvSpPr>
        <p:spPr/>
        <p:txBody>
          <a:bodyPr/>
          <a:lstStyle/>
          <a:p>
            <a:r>
              <a:rPr lang="en-US" dirty="0" smtClean="0"/>
              <a:t>     </a:t>
            </a:r>
            <a:fld id="{54EB4760-B519-674C-9B63-672F0E717EDA}" type="slidenum">
              <a:rPr lang="en-US" smtClean="0"/>
              <a:pPr/>
              <a:t>2</a:t>
            </a:fld>
            <a:endParaRPr lang="en-US" dirty="0"/>
          </a:p>
        </p:txBody>
      </p:sp>
    </p:spTree>
    <p:extLst>
      <p:ext uri="{BB962C8B-B14F-4D97-AF65-F5344CB8AC3E}">
        <p14:creationId xmlns:p14="http://schemas.microsoft.com/office/powerpoint/2010/main" val="1782852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2690614662"/>
              </p:ext>
            </p:extLst>
          </p:nvPr>
        </p:nvGraphicFramePr>
        <p:xfrm>
          <a:off x="685800" y="1508125"/>
          <a:ext cx="7772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p:txBody>
          <a:bodyPr/>
          <a:lstStyle/>
          <a:p>
            <a:fld id="{1D4BB652-0451-DE45-BDC9-42917E8BB087}" type="slidenum">
              <a:rPr lang="en-US" smtClean="0"/>
              <a:pPr/>
              <a:t>20</a:t>
            </a:fld>
            <a:endParaRPr lang="en-US"/>
          </a:p>
        </p:txBody>
      </p:sp>
      <p:sp>
        <p:nvSpPr>
          <p:cNvPr id="4" name="Title 3"/>
          <p:cNvSpPr>
            <a:spLocks noGrp="1"/>
          </p:cNvSpPr>
          <p:nvPr>
            <p:ph type="title"/>
          </p:nvPr>
        </p:nvSpPr>
        <p:spPr/>
        <p:txBody>
          <a:bodyPr/>
          <a:lstStyle/>
          <a:p>
            <a:r>
              <a:rPr lang="en-US" dirty="0"/>
              <a:t>Digital </a:t>
            </a:r>
            <a:r>
              <a:rPr lang="en-US" dirty="0" smtClean="0"/>
              <a:t>mammography exposures</a:t>
            </a:r>
            <a:endParaRPr lang="en-US" dirty="0"/>
          </a:p>
        </p:txBody>
      </p:sp>
    </p:spTree>
    <p:extLst>
      <p:ext uri="{BB962C8B-B14F-4D97-AF65-F5344CB8AC3E}">
        <p14:creationId xmlns:p14="http://schemas.microsoft.com/office/powerpoint/2010/main" val="1418763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002060"/>
                </a:solidFill>
              </a:rPr>
              <a:t>Patient</a:t>
            </a:r>
            <a:r>
              <a:rPr lang="en-US" dirty="0">
                <a:solidFill>
                  <a:srgbClr val="002060"/>
                </a:solidFill>
              </a:rPr>
              <a:t> Radiation Dose</a:t>
            </a:r>
          </a:p>
        </p:txBody>
      </p:sp>
      <p:sp>
        <p:nvSpPr>
          <p:cNvPr id="3" name="Slide Number Placeholder 2"/>
          <p:cNvSpPr>
            <a:spLocks noGrp="1"/>
          </p:cNvSpPr>
          <p:nvPr>
            <p:ph type="sldNum" sz="quarter" idx="4"/>
          </p:nvPr>
        </p:nvSpPr>
        <p:spPr/>
        <p:txBody>
          <a:bodyPr/>
          <a:lstStyle/>
          <a:p>
            <a:r>
              <a:rPr lang="en-US" dirty="0" smtClean="0"/>
              <a:t>   </a:t>
            </a:r>
            <a:fld id="{A0787EF7-294D-C141-87F5-83BD90606979}" type="slidenum">
              <a:rPr lang="en-US" smtClean="0"/>
              <a:pPr/>
              <a:t>21</a:t>
            </a:fld>
            <a:endParaRPr lang="en-US" dirty="0"/>
          </a:p>
        </p:txBody>
      </p:sp>
      <p:sp>
        <p:nvSpPr>
          <p:cNvPr id="6" name="TextBox 1"/>
          <p:cNvSpPr txBox="1">
            <a:spLocks noChangeArrowheads="1"/>
          </p:cNvSpPr>
          <p:nvPr/>
        </p:nvSpPr>
        <p:spPr bwMode="auto">
          <a:xfrm>
            <a:off x="1861103" y="5938482"/>
            <a:ext cx="5421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defRPr/>
            </a:pPr>
            <a:r>
              <a:rPr lang="en-US" sz="1000" dirty="0">
                <a:solidFill>
                  <a:schemeClr val="accent1"/>
                </a:solidFill>
              </a:rPr>
              <a:t>*Based on the U.S. average dose of FFDM, S/F and CR as collected from medical physicist’s’ dose measurements available at the time of MQSA inspections Jan – Sept 2012. </a:t>
            </a:r>
            <a:endParaRPr lang="en-US" sz="1000" dirty="0">
              <a:solidFill>
                <a:schemeClr val="accent1"/>
              </a:solidFill>
              <a:latin typeface="+mn-lt"/>
            </a:endParaRPr>
          </a:p>
        </p:txBody>
      </p:sp>
      <p:graphicFrame>
        <p:nvGraphicFramePr>
          <p:cNvPr id="8" name="Chart 7"/>
          <p:cNvGraphicFramePr/>
          <p:nvPr>
            <p:extLst>
              <p:ext uri="{D42A27DB-BD31-4B8C-83A1-F6EECF244321}">
                <p14:modId xmlns:p14="http://schemas.microsoft.com/office/powerpoint/2010/main" val="4083929279"/>
              </p:ext>
            </p:extLst>
          </p:nvPr>
        </p:nvGraphicFramePr>
        <p:xfrm>
          <a:off x="635000" y="1306286"/>
          <a:ext cx="8053450" cy="449318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5809" y="2945571"/>
            <a:ext cx="592777" cy="307777"/>
          </a:xfrm>
          <a:prstGeom prst="rect">
            <a:avLst/>
          </a:prstGeom>
          <a:noFill/>
        </p:spPr>
        <p:txBody>
          <a:bodyPr wrap="square" rtlCol="0">
            <a:spAutoFit/>
          </a:bodyPr>
          <a:lstStyle/>
          <a:p>
            <a:r>
              <a:rPr lang="en-US" sz="1400" b="1" dirty="0" err="1"/>
              <a:t>mGy</a:t>
            </a:r>
            <a:endParaRPr lang="en-US" sz="1400" b="1" dirty="0"/>
          </a:p>
        </p:txBody>
      </p:sp>
    </p:spTree>
    <p:extLst>
      <p:ext uri="{BB962C8B-B14F-4D97-AF65-F5344CB8AC3E}">
        <p14:creationId xmlns:p14="http://schemas.microsoft.com/office/powerpoint/2010/main" val="303568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7" dur="500"/>
                                        <p:tgtEl>
                                          <p:spTgt spid="8">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fade">
                                      <p:cBhvr>
                                        <p:cTn id="12" dur="500"/>
                                        <p:tgtEl>
                                          <p:spTgt spid="8">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Why is </a:t>
            </a:r>
            <a:r>
              <a:rPr lang="en-US" sz="2800" dirty="0" smtClean="0">
                <a:solidFill>
                  <a:srgbClr val="002060"/>
                </a:solidFill>
              </a:rPr>
              <a:t>dose lower </a:t>
            </a:r>
            <a:r>
              <a:rPr lang="en-US" sz="2800" dirty="0">
                <a:solidFill>
                  <a:srgbClr val="002060"/>
                </a:solidFill>
              </a:rPr>
              <a:t>for </a:t>
            </a:r>
            <a:r>
              <a:rPr lang="en-US" sz="2800" dirty="0" smtClean="0">
                <a:solidFill>
                  <a:srgbClr val="002060"/>
                </a:solidFill>
              </a:rPr>
              <a:t>FFDM?</a:t>
            </a:r>
            <a:endParaRPr lang="en-US" sz="2800"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791269986"/>
              </p:ext>
            </p:extLst>
          </p:nvPr>
        </p:nvGraphicFramePr>
        <p:xfrm>
          <a:off x="350762" y="1597152"/>
          <a:ext cx="8448524" cy="4451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r>
              <a:rPr lang="en-US" dirty="0" smtClean="0"/>
              <a:t>   </a:t>
            </a:r>
            <a:fld id="{A0787EF7-294D-C141-87F5-83BD90606979}" type="slidenum">
              <a:rPr lang="en-US" smtClean="0"/>
              <a:pPr/>
              <a:t>22</a:t>
            </a:fld>
            <a:endParaRPr lang="en-US" dirty="0"/>
          </a:p>
        </p:txBody>
      </p:sp>
    </p:spTree>
    <p:extLst>
      <p:ext uri="{BB962C8B-B14F-4D97-AF65-F5344CB8AC3E}">
        <p14:creationId xmlns:p14="http://schemas.microsoft.com/office/powerpoint/2010/main" val="3723294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D4BB652-0451-DE45-BDC9-42917E8BB087}" type="slidenum">
              <a:rPr lang="en-US" smtClean="0"/>
              <a:pPr/>
              <a:t>23</a:t>
            </a:fld>
            <a:endParaRPr lang="en-US"/>
          </a:p>
        </p:txBody>
      </p:sp>
      <p:sp>
        <p:nvSpPr>
          <p:cNvPr id="4" name="Title 3"/>
          <p:cNvSpPr>
            <a:spLocks noGrp="1"/>
          </p:cNvSpPr>
          <p:nvPr>
            <p:ph type="ctrTitle" idx="4294967295"/>
          </p:nvPr>
        </p:nvSpPr>
        <p:spPr>
          <a:xfrm>
            <a:off x="319881" y="4088130"/>
            <a:ext cx="3383439" cy="604838"/>
          </a:xfrm>
        </p:spPr>
        <p:txBody>
          <a:bodyPr/>
          <a:lstStyle/>
          <a:p>
            <a:pPr algn="l">
              <a:lnSpc>
                <a:spcPct val="100000"/>
              </a:lnSpc>
            </a:pPr>
            <a:r>
              <a:rPr lang="en-US" dirty="0">
                <a:solidFill>
                  <a:srgbClr val="002060"/>
                </a:solidFill>
              </a:rPr>
              <a:t>Digital Mammography Workflow</a:t>
            </a:r>
          </a:p>
        </p:txBody>
      </p:sp>
      <p:pic>
        <p:nvPicPr>
          <p:cNvPr id="5" name="Picture 4"/>
          <p:cNvPicPr>
            <a:picLocks noChangeAspect="1"/>
          </p:cNvPicPr>
          <p:nvPr/>
        </p:nvPicPr>
        <p:blipFill>
          <a:blip r:embed="rId3"/>
          <a:stretch>
            <a:fillRect/>
          </a:stretch>
        </p:blipFill>
        <p:spPr>
          <a:xfrm>
            <a:off x="3235803" y="0"/>
            <a:ext cx="5908196" cy="6217920"/>
          </a:xfrm>
          <a:prstGeom prst="rect">
            <a:avLst/>
          </a:prstGeom>
        </p:spPr>
      </p:pic>
    </p:spTree>
    <p:extLst>
      <p:ext uri="{BB962C8B-B14F-4D97-AF65-F5344CB8AC3E}">
        <p14:creationId xmlns:p14="http://schemas.microsoft.com/office/powerpoint/2010/main" val="2911970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srgbClr val="002060"/>
                </a:solidFill>
              </a:rPr>
              <a:t>Exam Time </a:t>
            </a:r>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3505280841"/>
              </p:ext>
            </p:extLst>
          </p:nvPr>
        </p:nvGraphicFramePr>
        <p:xfrm>
          <a:off x="350762" y="1597152"/>
          <a:ext cx="8448524" cy="4551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pPr algn="ctr"/>
            <a:fld id="{6453F95C-7FA8-E048-BEDD-3F6B9882286F}" type="slidenum">
              <a:rPr lang="en-US" smtClean="0"/>
              <a:pPr algn="ctr"/>
              <a:t>24</a:t>
            </a:fld>
            <a:endParaRPr lang="en-US" dirty="0"/>
          </a:p>
        </p:txBody>
      </p:sp>
    </p:spTree>
    <p:extLst>
      <p:ext uri="{BB962C8B-B14F-4D97-AF65-F5344CB8AC3E}">
        <p14:creationId xmlns:p14="http://schemas.microsoft.com/office/powerpoint/2010/main" val="83885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Procedures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219372132"/>
              </p:ext>
            </p:extLst>
          </p:nvPr>
        </p:nvGraphicFramePr>
        <p:xfrm>
          <a:off x="350762" y="1597152"/>
          <a:ext cx="8448524" cy="4632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25</a:t>
            </a:fld>
            <a:endParaRPr lang="en-US" dirty="0"/>
          </a:p>
        </p:txBody>
      </p:sp>
    </p:spTree>
    <p:extLst>
      <p:ext uri="{BB962C8B-B14F-4D97-AF65-F5344CB8AC3E}">
        <p14:creationId xmlns:p14="http://schemas.microsoft.com/office/powerpoint/2010/main" val="31255342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00" y="2043969"/>
            <a:ext cx="3097725" cy="2468880"/>
          </a:xfrm>
          <a:prstGeom prst="rect">
            <a:avLst/>
          </a:prstGeom>
        </p:spPr>
      </p:pic>
      <p:grpSp>
        <p:nvGrpSpPr>
          <p:cNvPr id="3" name="Group 23"/>
          <p:cNvGrpSpPr>
            <a:grpSpLocks/>
          </p:cNvGrpSpPr>
          <p:nvPr/>
        </p:nvGrpSpPr>
        <p:grpSpPr bwMode="auto">
          <a:xfrm>
            <a:off x="4014938" y="1360311"/>
            <a:ext cx="898497" cy="1122607"/>
            <a:chOff x="4458" y="2919"/>
            <a:chExt cx="250" cy="385"/>
          </a:xfrm>
        </p:grpSpPr>
        <p:graphicFrame>
          <p:nvGraphicFramePr>
            <p:cNvPr id="1031" name="Object 24"/>
            <p:cNvGraphicFramePr>
              <a:graphicFrameLocks noChangeAspect="1"/>
            </p:cNvGraphicFramePr>
            <p:nvPr/>
          </p:nvGraphicFramePr>
          <p:xfrm>
            <a:off x="4489" y="2919"/>
            <a:ext cx="115" cy="256"/>
          </p:xfrm>
          <a:graphic>
            <a:graphicData uri="http://schemas.openxmlformats.org/presentationml/2006/ole">
              <mc:AlternateContent xmlns:mc="http://schemas.openxmlformats.org/markup-compatibility/2006">
                <mc:Choice xmlns:v="urn:schemas-microsoft-com:vml" Requires="v">
                  <p:oleObj spid="_x0000_s5186" name="Bitmap Image" r:id="rId5" imgW="466543" imgH="1028844" progId="PBrush">
                    <p:embed/>
                  </p:oleObj>
                </mc:Choice>
                <mc:Fallback>
                  <p:oleObj name="Bitmap Image" r:id="rId5" imgW="466543" imgH="1028844"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9" y="2919"/>
                          <a:ext cx="115"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3" name="Text Box 25"/>
            <p:cNvSpPr txBox="1">
              <a:spLocks noChangeArrowheads="1"/>
            </p:cNvSpPr>
            <p:nvPr/>
          </p:nvSpPr>
          <p:spPr bwMode="auto">
            <a:xfrm>
              <a:off x="4458" y="3103"/>
              <a:ext cx="250" cy="201"/>
            </a:xfrm>
            <a:prstGeom prst="rect">
              <a:avLst/>
            </a:prstGeom>
            <a:noFill/>
            <a:ln w="9525" algn="ctr">
              <a:noFill/>
              <a:miter lim="800000"/>
              <a:headEnd/>
              <a:tailEnd/>
            </a:ln>
          </p:spPr>
          <p:txBody>
            <a:bodyPr wrap="square">
              <a:spAutoFit/>
            </a:bodyPr>
            <a:lstStyle/>
            <a:p>
              <a:pPr algn="l">
                <a:spcBef>
                  <a:spcPct val="50000"/>
                </a:spcBef>
              </a:pPr>
              <a:r>
                <a:rPr lang="en-US" sz="1400" dirty="0"/>
                <a:t>          </a:t>
              </a:r>
              <a:r>
                <a:rPr lang="en-US" dirty="0">
                  <a:solidFill>
                    <a:srgbClr val="002060"/>
                  </a:solidFill>
                </a:rPr>
                <a:t>CAD</a:t>
              </a:r>
            </a:p>
          </p:txBody>
        </p:sp>
      </p:grpSp>
      <p:graphicFrame>
        <p:nvGraphicFramePr>
          <p:cNvPr id="1027" name="Object 53"/>
          <p:cNvGraphicFramePr>
            <a:graphicFrameLocks noChangeAspect="1"/>
          </p:cNvGraphicFramePr>
          <p:nvPr>
            <p:extLst>
              <p:ext uri="{D42A27DB-BD31-4B8C-83A1-F6EECF244321}">
                <p14:modId xmlns:p14="http://schemas.microsoft.com/office/powerpoint/2010/main" val="1222964276"/>
              </p:ext>
            </p:extLst>
          </p:nvPr>
        </p:nvGraphicFramePr>
        <p:xfrm>
          <a:off x="7676408" y="2204456"/>
          <a:ext cx="838654" cy="1452515"/>
        </p:xfrm>
        <a:graphic>
          <a:graphicData uri="http://schemas.openxmlformats.org/presentationml/2006/ole">
            <mc:AlternateContent xmlns:mc="http://schemas.openxmlformats.org/markup-compatibility/2006">
              <mc:Choice xmlns:v="urn:schemas-microsoft-com:vml" Requires="v">
                <p:oleObj spid="_x0000_s5187" name="Photo Editor Photo" r:id="rId7" imgW="952633" imgH="1647619" progId="">
                  <p:embed/>
                </p:oleObj>
              </mc:Choice>
              <mc:Fallback>
                <p:oleObj name="Photo Editor Photo" r:id="rId7" imgW="952633" imgH="164761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6408" y="2204456"/>
                        <a:ext cx="838654" cy="145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8" name="Text Box 54"/>
          <p:cNvSpPr txBox="1">
            <a:spLocks noChangeArrowheads="1"/>
          </p:cNvSpPr>
          <p:nvPr/>
        </p:nvSpPr>
        <p:spPr bwMode="auto">
          <a:xfrm>
            <a:off x="7561943" y="3595653"/>
            <a:ext cx="1219200" cy="369332"/>
          </a:xfrm>
          <a:prstGeom prst="rect">
            <a:avLst/>
          </a:prstGeom>
          <a:noFill/>
          <a:ln w="9525" algn="ctr">
            <a:noFill/>
            <a:miter lim="800000"/>
            <a:headEnd/>
            <a:tailEnd/>
          </a:ln>
        </p:spPr>
        <p:txBody>
          <a:bodyPr>
            <a:spAutoFit/>
          </a:bodyPr>
          <a:lstStyle/>
          <a:p>
            <a:pPr algn="ctr">
              <a:spcBef>
                <a:spcPct val="50000"/>
              </a:spcBef>
            </a:pPr>
            <a:r>
              <a:rPr lang="en-US" dirty="0">
                <a:solidFill>
                  <a:srgbClr val="002060"/>
                </a:solidFill>
              </a:rPr>
              <a:t>PACS</a:t>
            </a:r>
          </a:p>
        </p:txBody>
      </p:sp>
      <p:sp>
        <p:nvSpPr>
          <p:cNvPr id="45111" name="Line 55"/>
          <p:cNvSpPr>
            <a:spLocks noChangeShapeType="1"/>
          </p:cNvSpPr>
          <p:nvPr/>
        </p:nvSpPr>
        <p:spPr bwMode="auto">
          <a:xfrm>
            <a:off x="2847975" y="3079348"/>
            <a:ext cx="4848222" cy="30288"/>
          </a:xfrm>
          <a:prstGeom prst="line">
            <a:avLst/>
          </a:prstGeom>
          <a:noFill/>
          <a:ln w="28575">
            <a:solidFill>
              <a:srgbClr val="002060"/>
            </a:solidFill>
            <a:round/>
            <a:headEnd/>
            <a:tailEnd type="triangle" w="med" len="med"/>
          </a:ln>
        </p:spPr>
        <p:txBody>
          <a:bodyPr wrap="square">
            <a:spAutoFit/>
          </a:bodyPr>
          <a:lstStyle/>
          <a:p>
            <a:endParaRPr lang="en-US" dirty="0"/>
          </a:p>
        </p:txBody>
      </p:sp>
      <p:sp>
        <p:nvSpPr>
          <p:cNvPr id="44" name="Text Box 40"/>
          <p:cNvSpPr txBox="1">
            <a:spLocks noChangeArrowheads="1"/>
          </p:cNvSpPr>
          <p:nvPr/>
        </p:nvSpPr>
        <p:spPr bwMode="auto">
          <a:xfrm>
            <a:off x="7438571" y="6219051"/>
            <a:ext cx="990600" cy="276999"/>
          </a:xfrm>
          <a:prstGeom prst="rect">
            <a:avLst/>
          </a:prstGeom>
          <a:noFill/>
          <a:ln w="9525" algn="ctr">
            <a:noFill/>
            <a:miter lim="800000"/>
            <a:headEnd/>
            <a:tailEnd/>
          </a:ln>
        </p:spPr>
        <p:txBody>
          <a:bodyPr>
            <a:spAutoFit/>
          </a:bodyPr>
          <a:lstStyle/>
          <a:p>
            <a:pPr>
              <a:spcBef>
                <a:spcPct val="50000"/>
              </a:spcBef>
            </a:pPr>
            <a:r>
              <a:rPr lang="en-US" sz="1200" dirty="0"/>
              <a:t>          </a:t>
            </a:r>
          </a:p>
        </p:txBody>
      </p:sp>
      <p:sp>
        <p:nvSpPr>
          <p:cNvPr id="42" name="TextBox 41"/>
          <p:cNvSpPr txBox="1"/>
          <p:nvPr/>
        </p:nvSpPr>
        <p:spPr>
          <a:xfrm>
            <a:off x="530776" y="4900233"/>
            <a:ext cx="1659429" cy="369332"/>
          </a:xfrm>
          <a:prstGeom prst="rect">
            <a:avLst/>
          </a:prstGeom>
          <a:noFill/>
        </p:spPr>
        <p:txBody>
          <a:bodyPr wrap="none" rtlCol="0">
            <a:spAutoFit/>
          </a:bodyPr>
          <a:lstStyle/>
          <a:p>
            <a:r>
              <a:rPr lang="en-US" dirty="0" smtClean="0">
                <a:solidFill>
                  <a:srgbClr val="002060"/>
                </a:solidFill>
              </a:rPr>
              <a:t>FFDM System</a:t>
            </a:r>
            <a:endParaRPr lang="en-US" dirty="0">
              <a:solidFill>
                <a:srgbClr val="002060"/>
              </a:solidFill>
            </a:endParaRPr>
          </a:p>
        </p:txBody>
      </p:sp>
      <p:pic>
        <p:nvPicPr>
          <p:cNvPr id="2081" name="Picture 3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512548" y="3843928"/>
            <a:ext cx="2054225"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66773" y="4777122"/>
            <a:ext cx="1448264" cy="646331"/>
          </a:xfrm>
          <a:prstGeom prst="rect">
            <a:avLst/>
          </a:prstGeom>
          <a:noFill/>
        </p:spPr>
        <p:txBody>
          <a:bodyPr wrap="square" rtlCol="0">
            <a:spAutoFit/>
          </a:bodyPr>
          <a:lstStyle/>
          <a:p>
            <a:r>
              <a:rPr lang="en-US" dirty="0">
                <a:solidFill>
                  <a:srgbClr val="002060"/>
                </a:solidFill>
              </a:rPr>
              <a:t>Radiologist workstation</a:t>
            </a:r>
          </a:p>
        </p:txBody>
      </p:sp>
      <p:pic>
        <p:nvPicPr>
          <p:cNvPr id="2082" name="Picture 34"/>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394863" y="1428004"/>
            <a:ext cx="9572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20027" y="1648651"/>
            <a:ext cx="864339" cy="646331"/>
          </a:xfrm>
          <a:prstGeom prst="rect">
            <a:avLst/>
          </a:prstGeom>
          <a:noFill/>
        </p:spPr>
        <p:txBody>
          <a:bodyPr wrap="none" rtlCol="0">
            <a:spAutoFit/>
          </a:bodyPr>
          <a:lstStyle/>
          <a:p>
            <a:r>
              <a:rPr lang="en-US" dirty="0">
                <a:solidFill>
                  <a:srgbClr val="002060"/>
                </a:solidFill>
              </a:rPr>
              <a:t>Film</a:t>
            </a:r>
          </a:p>
          <a:p>
            <a:r>
              <a:rPr lang="en-US" dirty="0">
                <a:solidFill>
                  <a:srgbClr val="002060"/>
                </a:solidFill>
              </a:rPr>
              <a:t>Printer</a:t>
            </a:r>
          </a:p>
        </p:txBody>
      </p:sp>
      <p:sp>
        <p:nvSpPr>
          <p:cNvPr id="7" name="Title 6"/>
          <p:cNvSpPr>
            <a:spLocks noGrp="1"/>
          </p:cNvSpPr>
          <p:nvPr>
            <p:ph type="title"/>
          </p:nvPr>
        </p:nvSpPr>
        <p:spPr>
          <a:xfrm>
            <a:off x="326572" y="250421"/>
            <a:ext cx="8454571" cy="1143000"/>
          </a:xfrm>
        </p:spPr>
        <p:txBody>
          <a:bodyPr/>
          <a:lstStyle/>
          <a:p>
            <a:r>
              <a:rPr lang="en-US" sz="2800" dirty="0">
                <a:solidFill>
                  <a:srgbClr val="002060"/>
                </a:solidFill>
              </a:rPr>
              <a:t>Full Field Digital Mammography </a:t>
            </a:r>
            <a:r>
              <a:rPr lang="en-US" sz="2800" dirty="0" smtClean="0">
                <a:solidFill>
                  <a:srgbClr val="002060"/>
                </a:solidFill>
              </a:rPr>
              <a:t>workflow </a:t>
            </a:r>
            <a:r>
              <a:rPr lang="en-US" dirty="0"/>
              <a:t/>
            </a:r>
            <a:br>
              <a:rPr lang="en-US" dirty="0"/>
            </a:br>
            <a:endParaRPr lang="en-US" dirty="0"/>
          </a:p>
        </p:txBody>
      </p:sp>
      <p:sp>
        <p:nvSpPr>
          <p:cNvPr id="2" name="Slide Number Placeholder 1"/>
          <p:cNvSpPr>
            <a:spLocks noGrp="1"/>
          </p:cNvSpPr>
          <p:nvPr>
            <p:ph type="sldNum" sz="quarter" idx="4"/>
          </p:nvPr>
        </p:nvSpPr>
        <p:spPr/>
        <p:txBody>
          <a:bodyPr/>
          <a:lstStyle/>
          <a:p>
            <a:fld id="{D3874C01-EDB3-D042-A019-6607E9450077}" type="slidenum">
              <a:rPr lang="en-US" smtClean="0"/>
              <a:pPr/>
              <a:t>26</a:t>
            </a:fld>
            <a:endParaRPr lang="en-US"/>
          </a:p>
        </p:txBody>
      </p:sp>
      <p:cxnSp>
        <p:nvCxnSpPr>
          <p:cNvPr id="20" name="Straight Arrow Connector 19"/>
          <p:cNvCxnSpPr/>
          <p:nvPr/>
        </p:nvCxnSpPr>
        <p:spPr>
          <a:xfrm flipV="1">
            <a:off x="4363431" y="2626991"/>
            <a:ext cx="1921" cy="473118"/>
          </a:xfrm>
          <a:prstGeom prst="straightConnector1">
            <a:avLst/>
          </a:prstGeom>
          <a:ln w="19050" cmpd="sng">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841942" y="2596285"/>
            <a:ext cx="1" cy="503824"/>
          </a:xfrm>
          <a:prstGeom prst="straightConnector1">
            <a:avLst/>
          </a:prstGeom>
          <a:ln w="19050" cmpd="sng">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131848" y="3100109"/>
            <a:ext cx="0" cy="713532"/>
          </a:xfrm>
          <a:prstGeom prst="straightConnector1">
            <a:avLst/>
          </a:prstGeom>
          <a:ln w="19050" cmpd="sng">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240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111"/>
                                        </p:tgtEl>
                                        <p:attrNameLst>
                                          <p:attrName>style.visibility</p:attrName>
                                        </p:attrNameLst>
                                      </p:cBhvr>
                                      <p:to>
                                        <p:strVal val="visible"/>
                                      </p:to>
                                    </p:set>
                                    <p:animEffect transition="in" filter="wipe(left)">
                                      <p:cBhvr>
                                        <p:cTn id="7" dur="1000"/>
                                        <p:tgtEl>
                                          <p:spTgt spid="451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350763" y="274639"/>
            <a:ext cx="8454571" cy="776239"/>
          </a:xfrm>
        </p:spPr>
        <p:txBody>
          <a:bodyPr/>
          <a:lstStyle/>
          <a:p>
            <a:pPr eaLnBrk="1" hangingPunct="1">
              <a:defRPr/>
            </a:pPr>
            <a:r>
              <a:rPr lang="en-US" sz="2800" dirty="0">
                <a:solidFill>
                  <a:srgbClr val="002060"/>
                </a:solidFill>
              </a:rPr>
              <a:t>Economic Advantages</a:t>
            </a:r>
          </a:p>
        </p:txBody>
      </p:sp>
      <p:sp>
        <p:nvSpPr>
          <p:cNvPr id="2" name="Slide Number Placeholder 1"/>
          <p:cNvSpPr>
            <a:spLocks noGrp="1"/>
          </p:cNvSpPr>
          <p:nvPr>
            <p:ph type="sldNum" sz="quarter" idx="4"/>
          </p:nvPr>
        </p:nvSpPr>
        <p:spPr/>
        <p:txBody>
          <a:bodyPr/>
          <a:lstStyle/>
          <a:p>
            <a:r>
              <a:rPr lang="en-US" dirty="0" smtClean="0"/>
              <a:t>    </a:t>
            </a:r>
            <a:fld id="{D3874C01-EDB3-D042-A019-6607E9450077}" type="slidenum">
              <a:rPr lang="en-US" smtClean="0"/>
              <a:pPr/>
              <a:t>27</a:t>
            </a:fld>
            <a:endParaRPr lang="en-US" dirty="0"/>
          </a:p>
        </p:txBody>
      </p:sp>
      <p:graphicFrame>
        <p:nvGraphicFramePr>
          <p:cNvPr id="3" name="Diagram 2"/>
          <p:cNvGraphicFramePr/>
          <p:nvPr>
            <p:extLst>
              <p:ext uri="{D42A27DB-BD31-4B8C-83A1-F6EECF244321}">
                <p14:modId xmlns:p14="http://schemas.microsoft.com/office/powerpoint/2010/main" val="1061918115"/>
              </p:ext>
            </p:extLst>
          </p:nvPr>
        </p:nvGraphicFramePr>
        <p:xfrm>
          <a:off x="409575" y="1050878"/>
          <a:ext cx="8229600" cy="5426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187039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292714791"/>
              </p:ext>
            </p:extLst>
          </p:nvPr>
        </p:nvGraphicFramePr>
        <p:xfrm>
          <a:off x="562593" y="846139"/>
          <a:ext cx="8018813" cy="5135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fld id="{D3874C01-EDB3-D042-A019-6607E9450077}" type="slidenum">
              <a:rPr lang="en-US" smtClean="0"/>
              <a:pPr/>
              <a:t>28</a:t>
            </a:fld>
            <a:endParaRPr lang="en-US"/>
          </a:p>
        </p:txBody>
      </p:sp>
      <p:sp>
        <p:nvSpPr>
          <p:cNvPr id="4" name="Title 3"/>
          <p:cNvSpPr>
            <a:spLocks noGrp="1"/>
          </p:cNvSpPr>
          <p:nvPr>
            <p:ph type="title"/>
          </p:nvPr>
        </p:nvSpPr>
        <p:spPr/>
        <p:txBody>
          <a:bodyPr/>
          <a:lstStyle/>
          <a:p>
            <a:r>
              <a:rPr lang="en-US" sz="2800" dirty="0"/>
              <a:t>DICOM </a:t>
            </a:r>
          </a:p>
        </p:txBody>
      </p:sp>
    </p:spTree>
    <p:extLst>
      <p:ext uri="{BB962C8B-B14F-4D97-AF65-F5344CB8AC3E}">
        <p14:creationId xmlns:p14="http://schemas.microsoft.com/office/powerpoint/2010/main" val="82239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46521A45-E077-4C3D-B166-C1C80ADB338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C264F920-EBB4-4699-BB6B-464AD65808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75569DB-186F-40D4-9FEA-2E6AF2B1CC7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3382285268"/>
              </p:ext>
            </p:extLst>
          </p:nvPr>
        </p:nvGraphicFramePr>
        <p:xfrm>
          <a:off x="685800" y="1508125"/>
          <a:ext cx="7772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fld id="{D3874C01-EDB3-D042-A019-6607E9450077}" type="slidenum">
              <a:rPr lang="en-US" smtClean="0"/>
              <a:pPr/>
              <a:t>29</a:t>
            </a:fld>
            <a:endParaRPr lang="en-US"/>
          </a:p>
        </p:txBody>
      </p:sp>
      <p:sp>
        <p:nvSpPr>
          <p:cNvPr id="4" name="Title 3"/>
          <p:cNvSpPr>
            <a:spLocks noGrp="1"/>
          </p:cNvSpPr>
          <p:nvPr>
            <p:ph type="title"/>
          </p:nvPr>
        </p:nvSpPr>
        <p:spPr/>
        <p:txBody>
          <a:bodyPr/>
          <a:lstStyle/>
          <a:p>
            <a:r>
              <a:rPr lang="en-US" sz="2800" dirty="0">
                <a:solidFill>
                  <a:srgbClr val="002060"/>
                </a:solidFill>
              </a:rPr>
              <a:t>Image Storage</a:t>
            </a:r>
          </a:p>
        </p:txBody>
      </p:sp>
    </p:spTree>
    <p:extLst>
      <p:ext uri="{BB962C8B-B14F-4D97-AF65-F5344CB8AC3E}">
        <p14:creationId xmlns:p14="http://schemas.microsoft.com/office/powerpoint/2010/main" val="1855193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002060"/>
                </a:solidFill>
              </a:rPr>
              <a:t>Objectives</a:t>
            </a:r>
            <a:br>
              <a:rPr lang="en-US" sz="2800" dirty="0">
                <a:solidFill>
                  <a:srgbClr val="002060"/>
                </a:solidFill>
              </a:rPr>
            </a:br>
            <a:endParaRPr lang="en-US" sz="2800" dirty="0">
              <a:solidFill>
                <a:srgbClr val="00206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8272468"/>
              </p:ext>
            </p:extLst>
          </p:nvPr>
        </p:nvGraphicFramePr>
        <p:xfrm>
          <a:off x="350838" y="969264"/>
          <a:ext cx="3316287" cy="5320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
          </p:nvPr>
        </p:nvSpPr>
        <p:spPr/>
        <p:txBody>
          <a:bodyPr/>
          <a:lstStyle/>
          <a:p>
            <a:r>
              <a:rPr lang="en-US" dirty="0" smtClean="0"/>
              <a:t>    </a:t>
            </a:r>
            <a:fld id="{D3874C01-EDB3-D042-A019-6607E9450077}" type="slidenum">
              <a:rPr lang="en-US" smtClean="0"/>
              <a:pPr/>
              <a:t>3</a:t>
            </a:fld>
            <a:endParaRPr lang="en-US" dirty="0"/>
          </a:p>
        </p:txBody>
      </p:sp>
      <p:pic>
        <p:nvPicPr>
          <p:cNvPr id="4" name="Picture Placeholder 3"/>
          <p:cNvPicPr>
            <a:picLocks noGrp="1" noChangeAspect="1"/>
          </p:cNvPicPr>
          <p:nvPr>
            <p:ph type="pic" sz="quarter" idx="11"/>
          </p:nvPr>
        </p:nvPicPr>
        <p:blipFill>
          <a:blip r:embed="rId8">
            <a:extLst>
              <a:ext uri="{28A0092B-C50C-407E-A947-70E740481C1C}">
                <a14:useLocalDpi xmlns:a14="http://schemas.microsoft.com/office/drawing/2010/main" val="0"/>
              </a:ext>
            </a:extLst>
          </a:blip>
          <a:srcRect l="6242" r="6242"/>
          <a:stretch>
            <a:fillRect/>
          </a:stretch>
        </p:blipFill>
        <p:spPr/>
      </p:pic>
    </p:spTree>
    <p:extLst>
      <p:ext uri="{BB962C8B-B14F-4D97-AF65-F5344CB8AC3E}">
        <p14:creationId xmlns:p14="http://schemas.microsoft.com/office/powerpoint/2010/main" val="21686456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sz="2800" dirty="0">
                <a:solidFill>
                  <a:srgbClr val="002060"/>
                </a:solidFill>
              </a:rPr>
              <a:t>Softcopy Review Workstation</a:t>
            </a: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97877" y="1300645"/>
            <a:ext cx="6160342" cy="5291735"/>
          </a:xfrm>
        </p:spPr>
      </p:pic>
      <p:sp>
        <p:nvSpPr>
          <p:cNvPr id="4" name="Slide Number Placeholder 3"/>
          <p:cNvSpPr>
            <a:spLocks noGrp="1"/>
          </p:cNvSpPr>
          <p:nvPr>
            <p:ph type="sldNum" sz="quarter" idx="4"/>
          </p:nvPr>
        </p:nvSpPr>
        <p:spPr>
          <a:prstGeom prst="rect">
            <a:avLst/>
          </a:prstGeom>
        </p:spPr>
        <p:txBody>
          <a:bodyPr/>
          <a:lstStyle/>
          <a:p>
            <a:r>
              <a:rPr lang="en-US" dirty="0" smtClean="0"/>
              <a:t>    </a:t>
            </a:r>
            <a:fld id="{D3874C01-EDB3-D042-A019-6607E9450077}" type="slidenum">
              <a:rPr lang="en-US" smtClean="0"/>
              <a:pPr/>
              <a:t>30</a:t>
            </a:fld>
            <a:endParaRPr lang="en-US" dirty="0"/>
          </a:p>
        </p:txBody>
      </p:sp>
    </p:spTree>
    <p:extLst>
      <p:ext uri="{BB962C8B-B14F-4D97-AF65-F5344CB8AC3E}">
        <p14:creationId xmlns:p14="http://schemas.microsoft.com/office/powerpoint/2010/main" val="651167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p:txBody>
          <a:bodyPr/>
          <a:lstStyle/>
          <a:p>
            <a:pPr eaLnBrk="1" hangingPunct="1">
              <a:defRPr/>
            </a:pPr>
            <a:r>
              <a:rPr lang="en-US" sz="2800" dirty="0">
                <a:solidFill>
                  <a:srgbClr val="002060"/>
                </a:solidFill>
              </a:rPr>
              <a:t>Softcopy Review Advantages</a:t>
            </a: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261521225"/>
              </p:ext>
            </p:extLst>
          </p:nvPr>
        </p:nvGraphicFramePr>
        <p:xfrm>
          <a:off x="350762" y="1173480"/>
          <a:ext cx="8448524" cy="487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p:txBody>
          <a:bodyPr/>
          <a:lstStyle/>
          <a:p>
            <a:r>
              <a:rPr lang="en-US" dirty="0" smtClean="0"/>
              <a:t>   </a:t>
            </a:r>
            <a:fld id="{D3874C01-EDB3-D042-A019-6607E9450077}" type="slidenum">
              <a:rPr lang="en-US" smtClean="0"/>
              <a:pPr/>
              <a:t>31</a:t>
            </a:fld>
            <a:endParaRPr lang="en-US" dirty="0"/>
          </a:p>
        </p:txBody>
      </p:sp>
    </p:spTree>
    <p:extLst>
      <p:ext uri="{BB962C8B-B14F-4D97-AF65-F5344CB8AC3E}">
        <p14:creationId xmlns:p14="http://schemas.microsoft.com/office/powerpoint/2010/main" val="306885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1216937D-35F9-4AD9-8BEB-048F4E8D7AA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73B829B5-063B-4C21-AC9D-2081887786E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B1CBCF39-356A-4111-8A28-93AD675293F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a:solidFill>
                  <a:srgbClr val="002060"/>
                </a:solidFill>
              </a:rPr>
              <a:t>Telemammography</a:t>
            </a:r>
            <a:endParaRPr lang="en-US" sz="2800"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980381913"/>
              </p:ext>
            </p:extLst>
          </p:nvPr>
        </p:nvGraphicFramePr>
        <p:xfrm>
          <a:off x="350763" y="1283254"/>
          <a:ext cx="8448524" cy="4451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32</a:t>
            </a:fld>
            <a:endParaRPr lang="en-US" dirty="0"/>
          </a:p>
        </p:txBody>
      </p:sp>
    </p:spTree>
    <p:extLst>
      <p:ext uri="{BB962C8B-B14F-4D97-AF65-F5344CB8AC3E}">
        <p14:creationId xmlns:p14="http://schemas.microsoft.com/office/powerpoint/2010/main" val="221263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p:txBody>
          <a:bodyPr>
            <a:normAutofit/>
          </a:bodyPr>
          <a:lstStyle/>
          <a:p>
            <a:pPr eaLnBrk="1" hangingPunct="1">
              <a:defRPr/>
            </a:pPr>
            <a:r>
              <a:rPr lang="en-US" sz="2800" dirty="0">
                <a:solidFill>
                  <a:srgbClr val="002060"/>
                </a:solidFill>
              </a:rPr>
              <a:t>Other Advantages</a:t>
            </a:r>
          </a:p>
        </p:txBody>
      </p:sp>
      <p:sp>
        <p:nvSpPr>
          <p:cNvPr id="2" name="Slide Number Placeholder 1"/>
          <p:cNvSpPr>
            <a:spLocks noGrp="1"/>
          </p:cNvSpPr>
          <p:nvPr>
            <p:ph type="sldNum" sz="quarter" idx="4"/>
          </p:nvPr>
        </p:nvSpPr>
        <p:spPr/>
        <p:txBody>
          <a:bodyPr/>
          <a:lstStyle/>
          <a:p>
            <a:fld id="{D3874C01-EDB3-D042-A019-6607E9450077}" type="slidenum">
              <a:rPr lang="en-US" smtClean="0"/>
              <a:pPr/>
              <a:t>33</a:t>
            </a:fld>
            <a:endParaRPr lang="en-US"/>
          </a:p>
        </p:txBody>
      </p:sp>
      <p:graphicFrame>
        <p:nvGraphicFramePr>
          <p:cNvPr id="3" name="Diagram 2"/>
          <p:cNvGraphicFramePr/>
          <p:nvPr>
            <p:extLst>
              <p:ext uri="{D42A27DB-BD31-4B8C-83A1-F6EECF244321}">
                <p14:modId xmlns:p14="http://schemas.microsoft.com/office/powerpoint/2010/main" val="469862864"/>
              </p:ext>
            </p:extLst>
          </p:nvPr>
        </p:nvGraphicFramePr>
        <p:xfrm>
          <a:off x="350763" y="1417639"/>
          <a:ext cx="8336037" cy="4478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275258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en-US" dirty="0" smtClean="0"/>
              <a:t>  </a:t>
            </a:r>
            <a:fld id="{D3874C01-EDB3-D042-A019-6607E9450077}" type="slidenum">
              <a:rPr lang="en-US" smtClean="0"/>
              <a:pPr/>
              <a:t>34</a:t>
            </a:fld>
            <a:endParaRPr lang="en-US" dirty="0"/>
          </a:p>
        </p:txBody>
      </p:sp>
      <p:sp>
        <p:nvSpPr>
          <p:cNvPr id="6" name="Title 5"/>
          <p:cNvSpPr>
            <a:spLocks noGrp="1"/>
          </p:cNvSpPr>
          <p:nvPr>
            <p:ph type="ctrTitle" idx="4294967295"/>
          </p:nvPr>
        </p:nvSpPr>
        <p:spPr>
          <a:xfrm>
            <a:off x="609600" y="3143250"/>
            <a:ext cx="3032760" cy="604838"/>
          </a:xfrm>
        </p:spPr>
        <p:txBody>
          <a:bodyPr/>
          <a:lstStyle/>
          <a:p>
            <a:pPr algn="l"/>
            <a:r>
              <a:rPr lang="en-US" sz="2800" dirty="0"/>
              <a:t>Image Review</a:t>
            </a:r>
          </a:p>
        </p:txBody>
      </p:sp>
      <p:pic>
        <p:nvPicPr>
          <p:cNvPr id="3" name="Picture 2"/>
          <p:cNvPicPr>
            <a:picLocks noChangeAspect="1"/>
          </p:cNvPicPr>
          <p:nvPr/>
        </p:nvPicPr>
        <p:blipFill>
          <a:blip r:embed="rId3"/>
          <a:stretch>
            <a:fillRect/>
          </a:stretch>
        </p:blipFill>
        <p:spPr>
          <a:xfrm>
            <a:off x="4399115" y="0"/>
            <a:ext cx="4744885" cy="6333808"/>
          </a:xfrm>
          <a:prstGeom prst="rect">
            <a:avLst/>
          </a:prstGeom>
        </p:spPr>
      </p:pic>
    </p:spTree>
    <p:extLst>
      <p:ext uri="{BB962C8B-B14F-4D97-AF65-F5344CB8AC3E}">
        <p14:creationId xmlns:p14="http://schemas.microsoft.com/office/powerpoint/2010/main" val="25043569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3874C01-EDB3-D042-A019-6607E9450077}" type="slidenum">
              <a:rPr lang="en-US" smtClean="0"/>
              <a:pPr/>
              <a:t>35</a:t>
            </a:fld>
            <a:endParaRPr lang="en-US"/>
          </a:p>
        </p:txBody>
      </p:sp>
      <p:sp>
        <p:nvSpPr>
          <p:cNvPr id="702466" name="Rectangle 1026"/>
          <p:cNvSpPr>
            <a:spLocks noGrp="1" noChangeArrowheads="1"/>
          </p:cNvSpPr>
          <p:nvPr>
            <p:ph type="title" idx="4294967295"/>
          </p:nvPr>
        </p:nvSpPr>
        <p:spPr>
          <a:xfrm>
            <a:off x="0" y="876300"/>
            <a:ext cx="7772400" cy="609600"/>
          </a:xfrm>
        </p:spPr>
        <p:txBody>
          <a:bodyPr>
            <a:normAutofit/>
          </a:bodyPr>
          <a:lstStyle/>
          <a:p>
            <a:r>
              <a:rPr lang="en-US" dirty="0">
                <a:solidFill>
                  <a:schemeClr val="bg1"/>
                </a:solidFill>
              </a:rPr>
              <a:t>Spiculated Mass</a:t>
            </a:r>
          </a:p>
        </p:txBody>
      </p:sp>
      <p:sp>
        <p:nvSpPr>
          <p:cNvPr id="702467" name="Rectangle 1027"/>
          <p:cNvSpPr>
            <a:spLocks noGrp="1" noChangeArrowheads="1"/>
          </p:cNvSpPr>
          <p:nvPr>
            <p:ph type="body" idx="4294967295"/>
          </p:nvPr>
        </p:nvSpPr>
        <p:spPr>
          <a:xfrm>
            <a:off x="0" y="5499100"/>
            <a:ext cx="7772400" cy="596900"/>
          </a:xfrm>
        </p:spPr>
        <p:txBody>
          <a:bodyPr/>
          <a:lstStyle/>
          <a:p>
            <a:pPr>
              <a:buFontTx/>
              <a:buNone/>
            </a:pPr>
            <a:r>
              <a:rPr lang="en-US"/>
              <a:t> </a:t>
            </a:r>
          </a:p>
        </p:txBody>
      </p:sp>
      <p:pic>
        <p:nvPicPr>
          <p:cNvPr id="702473" name="Picture 103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invGray">
          <a:xfrm>
            <a:off x="2051843" y="574675"/>
            <a:ext cx="5040313" cy="5222875"/>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hlink"/>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7033995"/>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3874C01-EDB3-D042-A019-6607E9450077}" type="slidenum">
              <a:rPr lang="en-US" smtClean="0"/>
              <a:pPr/>
              <a:t>36</a:t>
            </a:fld>
            <a:endParaRPr lang="en-US"/>
          </a:p>
        </p:txBody>
      </p:sp>
      <p:sp>
        <p:nvSpPr>
          <p:cNvPr id="708610" name="Rectangle 2"/>
          <p:cNvSpPr>
            <a:spLocks noGrp="1" noChangeArrowheads="1"/>
          </p:cNvSpPr>
          <p:nvPr>
            <p:ph type="title" idx="4294967295"/>
          </p:nvPr>
        </p:nvSpPr>
        <p:spPr>
          <a:xfrm>
            <a:off x="0" y="876300"/>
            <a:ext cx="7772400" cy="609600"/>
          </a:xfrm>
        </p:spPr>
        <p:txBody>
          <a:bodyPr>
            <a:normAutofit/>
          </a:bodyPr>
          <a:lstStyle/>
          <a:p>
            <a:r>
              <a:rPr lang="en-US" dirty="0">
                <a:solidFill>
                  <a:schemeClr val="bg1"/>
                </a:solidFill>
              </a:rPr>
              <a:t>Spiculated Mass</a:t>
            </a:r>
          </a:p>
        </p:txBody>
      </p:sp>
      <p:sp>
        <p:nvSpPr>
          <p:cNvPr id="708611" name="Rectangle 3"/>
          <p:cNvSpPr>
            <a:spLocks noGrp="1" noChangeArrowheads="1"/>
          </p:cNvSpPr>
          <p:nvPr>
            <p:ph type="body" idx="4294967295"/>
          </p:nvPr>
        </p:nvSpPr>
        <p:spPr>
          <a:xfrm>
            <a:off x="0" y="5499100"/>
            <a:ext cx="7772400" cy="596900"/>
          </a:xfrm>
        </p:spPr>
        <p:txBody>
          <a:bodyPr/>
          <a:lstStyle/>
          <a:p>
            <a:pPr>
              <a:buFontTx/>
              <a:buNone/>
            </a:pPr>
            <a:r>
              <a:rPr lang="en-US"/>
              <a:t> </a:t>
            </a:r>
          </a:p>
        </p:txBody>
      </p:sp>
      <p:pic>
        <p:nvPicPr>
          <p:cNvPr id="70861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invGray">
          <a:xfrm>
            <a:off x="685800" y="1005840"/>
            <a:ext cx="7086600" cy="4354513"/>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hlink"/>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8086737"/>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3874C01-EDB3-D042-A019-6607E9450077}" type="slidenum">
              <a:rPr lang="en-US" smtClean="0"/>
              <a:pPr/>
              <a:t>37</a:t>
            </a:fld>
            <a:endParaRPr lang="en-US"/>
          </a:p>
        </p:txBody>
      </p:sp>
      <p:sp>
        <p:nvSpPr>
          <p:cNvPr id="706562" name="Rectangle 1026"/>
          <p:cNvSpPr>
            <a:spLocks noGrp="1" noChangeArrowheads="1"/>
          </p:cNvSpPr>
          <p:nvPr>
            <p:ph type="title" idx="4294967295"/>
          </p:nvPr>
        </p:nvSpPr>
        <p:spPr>
          <a:xfrm>
            <a:off x="0" y="484188"/>
            <a:ext cx="7772400" cy="609600"/>
          </a:xfrm>
        </p:spPr>
        <p:txBody>
          <a:bodyPr>
            <a:normAutofit/>
          </a:bodyPr>
          <a:lstStyle/>
          <a:p>
            <a:r>
              <a:rPr lang="en-US" dirty="0">
                <a:solidFill>
                  <a:schemeClr val="bg1"/>
                </a:solidFill>
              </a:rPr>
              <a:t>Calcifications</a:t>
            </a:r>
          </a:p>
        </p:txBody>
      </p:sp>
      <p:sp>
        <p:nvSpPr>
          <p:cNvPr id="706563" name="Rectangle 1027"/>
          <p:cNvSpPr>
            <a:spLocks noGrp="1" noChangeArrowheads="1"/>
          </p:cNvSpPr>
          <p:nvPr>
            <p:ph type="body" idx="4294967295"/>
          </p:nvPr>
        </p:nvSpPr>
        <p:spPr>
          <a:xfrm>
            <a:off x="0" y="5499100"/>
            <a:ext cx="7772400" cy="596900"/>
          </a:xfrm>
        </p:spPr>
        <p:txBody>
          <a:bodyPr/>
          <a:lstStyle/>
          <a:p>
            <a:pPr>
              <a:buFontTx/>
              <a:buNone/>
            </a:pPr>
            <a:r>
              <a:rPr lang="en-US"/>
              <a:t> </a:t>
            </a:r>
          </a:p>
        </p:txBody>
      </p:sp>
      <p:pic>
        <p:nvPicPr>
          <p:cNvPr id="706564" name="Picture 102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invGray">
          <a:xfrm>
            <a:off x="2159158" y="539750"/>
            <a:ext cx="4856163" cy="5257800"/>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hlink"/>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785105"/>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3874C01-EDB3-D042-A019-6607E9450077}" type="slidenum">
              <a:rPr lang="en-US" smtClean="0"/>
              <a:pPr/>
              <a:t>38</a:t>
            </a:fld>
            <a:endParaRPr lang="en-US"/>
          </a:p>
        </p:txBody>
      </p:sp>
      <p:sp>
        <p:nvSpPr>
          <p:cNvPr id="707586" name="Rectangle 2"/>
          <p:cNvSpPr>
            <a:spLocks noGrp="1" noChangeArrowheads="1"/>
          </p:cNvSpPr>
          <p:nvPr>
            <p:ph type="title" idx="4294967295"/>
          </p:nvPr>
        </p:nvSpPr>
        <p:spPr>
          <a:xfrm>
            <a:off x="0" y="876300"/>
            <a:ext cx="7772400" cy="609600"/>
          </a:xfrm>
        </p:spPr>
        <p:txBody>
          <a:bodyPr>
            <a:normAutofit/>
          </a:bodyPr>
          <a:lstStyle/>
          <a:p>
            <a:r>
              <a:rPr lang="en-US" dirty="0">
                <a:solidFill>
                  <a:schemeClr val="bg1"/>
                </a:solidFill>
              </a:rPr>
              <a:t>Calcifications</a:t>
            </a:r>
          </a:p>
        </p:txBody>
      </p:sp>
      <p:sp>
        <p:nvSpPr>
          <p:cNvPr id="707587" name="Rectangle 3"/>
          <p:cNvSpPr>
            <a:spLocks noGrp="1" noChangeArrowheads="1"/>
          </p:cNvSpPr>
          <p:nvPr>
            <p:ph type="body" idx="4294967295"/>
          </p:nvPr>
        </p:nvSpPr>
        <p:spPr>
          <a:xfrm>
            <a:off x="0" y="5499100"/>
            <a:ext cx="7772400" cy="596900"/>
          </a:xfrm>
        </p:spPr>
        <p:txBody>
          <a:bodyPr/>
          <a:lstStyle/>
          <a:p>
            <a:pPr>
              <a:buFontTx/>
              <a:buNone/>
            </a:pPr>
            <a:r>
              <a:rPr lang="en-US"/>
              <a:t> </a:t>
            </a:r>
          </a:p>
        </p:txBody>
      </p:sp>
      <p:pic>
        <p:nvPicPr>
          <p:cNvPr id="70758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invGray">
          <a:xfrm>
            <a:off x="685800" y="876300"/>
            <a:ext cx="7772400" cy="4184650"/>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hlink"/>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2197663"/>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3874C01-EDB3-D042-A019-6607E9450077}" type="slidenum">
              <a:rPr lang="en-US" smtClean="0"/>
              <a:pPr/>
              <a:t>39</a:t>
            </a:fld>
            <a:endParaRPr lang="en-US"/>
          </a:p>
        </p:txBody>
      </p:sp>
      <p:sp>
        <p:nvSpPr>
          <p:cNvPr id="705538" name="Rectangle 2"/>
          <p:cNvSpPr>
            <a:spLocks noGrp="1" noChangeArrowheads="1"/>
          </p:cNvSpPr>
          <p:nvPr>
            <p:ph type="title" idx="4294967295"/>
          </p:nvPr>
        </p:nvSpPr>
        <p:spPr>
          <a:xfrm>
            <a:off x="0" y="876300"/>
            <a:ext cx="7772400" cy="609600"/>
          </a:xfrm>
        </p:spPr>
        <p:txBody>
          <a:bodyPr>
            <a:normAutofit/>
          </a:bodyPr>
          <a:lstStyle/>
          <a:p>
            <a:r>
              <a:rPr lang="en-US" dirty="0">
                <a:solidFill>
                  <a:schemeClr val="bg1"/>
                </a:solidFill>
              </a:rPr>
              <a:t>Microcalcifications</a:t>
            </a:r>
          </a:p>
        </p:txBody>
      </p:sp>
      <p:sp>
        <p:nvSpPr>
          <p:cNvPr id="705539" name="Rectangle 3"/>
          <p:cNvSpPr>
            <a:spLocks noGrp="1" noChangeArrowheads="1"/>
          </p:cNvSpPr>
          <p:nvPr>
            <p:ph type="body" idx="4294967295"/>
          </p:nvPr>
        </p:nvSpPr>
        <p:spPr>
          <a:xfrm>
            <a:off x="0" y="5499100"/>
            <a:ext cx="7772400" cy="596900"/>
          </a:xfrm>
        </p:spPr>
        <p:txBody>
          <a:bodyPr/>
          <a:lstStyle/>
          <a:p>
            <a:pPr>
              <a:buFontTx/>
              <a:buNone/>
            </a:pPr>
            <a:r>
              <a:rPr lang="en-US"/>
              <a:t> </a:t>
            </a:r>
          </a:p>
        </p:txBody>
      </p:sp>
      <p:pic>
        <p:nvPicPr>
          <p:cNvPr id="705541"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invGray">
          <a:xfrm>
            <a:off x="381000" y="1066800"/>
            <a:ext cx="8001000" cy="3738563"/>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hlink"/>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0491316"/>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defRPr/>
            </a:pPr>
            <a:r>
              <a:rPr lang="en-US" sz="2800" dirty="0">
                <a:solidFill>
                  <a:srgbClr val="002060"/>
                </a:solidFill>
              </a:rPr>
              <a:t>Acronyms/Terminology</a:t>
            </a: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1020841219"/>
              </p:ext>
            </p:extLst>
          </p:nvPr>
        </p:nvGraphicFramePr>
        <p:xfrm>
          <a:off x="350762" y="1145309"/>
          <a:ext cx="8448524" cy="5218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p:txBody>
          <a:bodyPr/>
          <a:lstStyle/>
          <a:p>
            <a:r>
              <a:rPr lang="en-US" dirty="0" smtClean="0"/>
              <a:t>    </a:t>
            </a:r>
            <a:fld id="{D3874C01-EDB3-D042-A019-6607E9450077}" type="slidenum">
              <a:rPr lang="en-US" smtClean="0"/>
              <a:pPr/>
              <a:t>4</a:t>
            </a:fld>
            <a:endParaRPr lang="en-US" dirty="0"/>
          </a:p>
        </p:txBody>
      </p:sp>
    </p:spTree>
    <p:extLst>
      <p:ext uri="{BB962C8B-B14F-4D97-AF65-F5344CB8AC3E}">
        <p14:creationId xmlns:p14="http://schemas.microsoft.com/office/powerpoint/2010/main" val="320160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20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0787EF7-294D-C141-87F5-83BD90606979}" type="slidenum">
              <a:rPr lang="en-US" smtClean="0"/>
              <a:pPr/>
              <a:t>40</a:t>
            </a:fld>
            <a:endParaRPr lang="en-US"/>
          </a:p>
        </p:txBody>
      </p:sp>
      <p:sp>
        <p:nvSpPr>
          <p:cNvPr id="14338" name="Rectangle 2"/>
          <p:cNvSpPr>
            <a:spLocks noGrp="1" noChangeArrowheads="1"/>
          </p:cNvSpPr>
          <p:nvPr>
            <p:ph type="title" idx="4294967295"/>
          </p:nvPr>
        </p:nvSpPr>
        <p:spPr>
          <a:xfrm>
            <a:off x="688975" y="274638"/>
            <a:ext cx="8455025" cy="1143000"/>
          </a:xfrm>
        </p:spPr>
        <p:txBody>
          <a:bodyPr/>
          <a:lstStyle/>
          <a:p>
            <a:pPr eaLnBrk="1" hangingPunct="1">
              <a:defRPr/>
            </a:pPr>
            <a:r>
              <a:rPr lang="en-US" sz="2800" dirty="0"/>
              <a:t>Digital Magnification</a:t>
            </a:r>
          </a:p>
        </p:txBody>
      </p:sp>
      <p:pic>
        <p:nvPicPr>
          <p:cNvPr id="27651" name="Picture 3" descr="T124^^_2004-7-27_CC"/>
          <p:cNvPicPr>
            <a:picLocks noChangeAspect="1" noChangeArrowheads="1"/>
          </p:cNvPicPr>
          <p:nvPr/>
        </p:nvPicPr>
        <p:blipFill>
          <a:blip r:embed="rId3">
            <a:lum bright="18000" contrast="18000"/>
          </a:blip>
          <a:srcRect/>
          <a:stretch>
            <a:fillRect/>
          </a:stretch>
        </p:blipFill>
        <p:spPr bwMode="auto">
          <a:xfrm>
            <a:off x="914400" y="1676400"/>
            <a:ext cx="3514725" cy="4568825"/>
          </a:xfrm>
          <a:prstGeom prst="rect">
            <a:avLst/>
          </a:prstGeom>
          <a:noFill/>
          <a:ln w="9525">
            <a:noFill/>
            <a:miter lim="800000"/>
            <a:headEnd/>
            <a:tailEnd/>
          </a:ln>
        </p:spPr>
      </p:pic>
      <p:pic>
        <p:nvPicPr>
          <p:cNvPr id="27652" name="Picture 4" descr="T124^^_2004-7-27_CC"/>
          <p:cNvPicPr>
            <a:picLocks noChangeAspect="1" noChangeArrowheads="1"/>
          </p:cNvPicPr>
          <p:nvPr/>
        </p:nvPicPr>
        <p:blipFill>
          <a:blip r:embed="rId4">
            <a:lum bright="12000" contrast="12000"/>
          </a:blip>
          <a:srcRect/>
          <a:stretch>
            <a:fillRect/>
          </a:stretch>
        </p:blipFill>
        <p:spPr bwMode="auto">
          <a:xfrm>
            <a:off x="4916487" y="1417638"/>
            <a:ext cx="2903538" cy="4495800"/>
          </a:xfrm>
          <a:prstGeom prst="rect">
            <a:avLst/>
          </a:prstGeom>
          <a:noFill/>
          <a:ln w="9525">
            <a:noFill/>
            <a:miter lim="800000"/>
            <a:headEnd/>
            <a:tailEnd/>
          </a:ln>
        </p:spPr>
      </p:pic>
    </p:spTree>
    <p:extLst>
      <p:ext uri="{BB962C8B-B14F-4D97-AF65-F5344CB8AC3E}">
        <p14:creationId xmlns:p14="http://schemas.microsoft.com/office/powerpoint/2010/main" val="21570411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2162175" y="6261100"/>
            <a:ext cx="1243013" cy="457200"/>
          </a:xfrm>
          <a:prstGeom prst="rect">
            <a:avLst/>
          </a:prstGeom>
          <a:noFill/>
          <a:ln w="9525">
            <a:noFill/>
            <a:miter lim="800000"/>
            <a:headEnd/>
            <a:tailEnd/>
          </a:ln>
          <a:effectLst/>
        </p:spPr>
        <p:txBody>
          <a:bodyPr wrap="none">
            <a:spAutoFit/>
          </a:bodyPr>
          <a:lstStyle/>
          <a:p>
            <a:pPr defTabSz="914400" eaLnBrk="0" fontAlgn="auto" hangingPunct="0">
              <a:spcBef>
                <a:spcPts val="0"/>
              </a:spcBef>
              <a:spcAft>
                <a:spcPts val="0"/>
              </a:spcAft>
            </a:pPr>
            <a:r>
              <a:rPr lang="en-US">
                <a:solidFill>
                  <a:prstClr val="white"/>
                </a:solidFill>
                <a:latin typeface="Calibri"/>
              </a:rPr>
              <a:t>PCE Off</a:t>
            </a:r>
          </a:p>
        </p:txBody>
      </p:sp>
      <p:sp>
        <p:nvSpPr>
          <p:cNvPr id="403459" name="Text Box 3"/>
          <p:cNvSpPr txBox="1">
            <a:spLocks noChangeArrowheads="1"/>
          </p:cNvSpPr>
          <p:nvPr/>
        </p:nvSpPr>
        <p:spPr bwMode="auto">
          <a:xfrm>
            <a:off x="5895975" y="6261100"/>
            <a:ext cx="1800225" cy="457200"/>
          </a:xfrm>
          <a:prstGeom prst="rect">
            <a:avLst/>
          </a:prstGeom>
          <a:noFill/>
          <a:ln w="9525">
            <a:noFill/>
            <a:miter lim="800000"/>
            <a:headEnd/>
            <a:tailEnd/>
          </a:ln>
          <a:effectLst/>
        </p:spPr>
        <p:txBody>
          <a:bodyPr wrap="none">
            <a:spAutoFit/>
          </a:bodyPr>
          <a:lstStyle/>
          <a:p>
            <a:pPr defTabSz="914400" eaLnBrk="0" fontAlgn="auto" hangingPunct="0">
              <a:spcBef>
                <a:spcPts val="0"/>
              </a:spcBef>
              <a:spcAft>
                <a:spcPts val="0"/>
              </a:spcAft>
            </a:pPr>
            <a:r>
              <a:rPr lang="en-US">
                <a:solidFill>
                  <a:prstClr val="white"/>
                </a:solidFill>
                <a:latin typeface="Calibri"/>
              </a:rPr>
              <a:t>PCE Applied</a:t>
            </a:r>
          </a:p>
        </p:txBody>
      </p:sp>
      <p:sp>
        <p:nvSpPr>
          <p:cNvPr id="2" name="Slide Number Placeholder 1"/>
          <p:cNvSpPr>
            <a:spLocks noGrp="1"/>
          </p:cNvSpPr>
          <p:nvPr>
            <p:ph type="sldNum" sz="quarter" idx="4"/>
          </p:nvPr>
        </p:nvSpPr>
        <p:spPr/>
        <p:txBody>
          <a:bodyPr/>
          <a:lstStyle/>
          <a:p>
            <a:pPr algn="ctr"/>
            <a:fld id="{6453F95C-7FA8-E048-BEDD-3F6B9882286F}" type="slidenum">
              <a:rPr lang="en-US" smtClean="0">
                <a:solidFill>
                  <a:schemeClr val="tx1"/>
                </a:solidFill>
              </a:rPr>
              <a:pPr algn="ctr"/>
              <a:t>41</a:t>
            </a:fld>
            <a:endParaRPr lang="en-US" dirty="0">
              <a:solidFill>
                <a:schemeClr val="tx1"/>
              </a:solidFill>
            </a:endParaRPr>
          </a:p>
        </p:txBody>
      </p:sp>
      <p:sp>
        <p:nvSpPr>
          <p:cNvPr id="403460" name="Rectangle 4"/>
          <p:cNvSpPr>
            <a:spLocks noGrp="1" noChangeArrowheads="1"/>
          </p:cNvSpPr>
          <p:nvPr>
            <p:ph type="title" idx="4294967295"/>
          </p:nvPr>
        </p:nvSpPr>
        <p:spPr>
          <a:xfrm>
            <a:off x="1567594" y="0"/>
            <a:ext cx="5964238" cy="1143000"/>
          </a:xfrm>
        </p:spPr>
        <p:txBody>
          <a:bodyPr>
            <a:normAutofit/>
          </a:bodyPr>
          <a:lstStyle/>
          <a:p>
            <a:pPr algn="ctr"/>
            <a:r>
              <a:rPr lang="en-US" sz="2800" dirty="0">
                <a:solidFill>
                  <a:srgbClr val="FFFFFF"/>
                </a:solidFill>
              </a:rPr>
              <a:t>Superb Image Quality</a:t>
            </a:r>
          </a:p>
        </p:txBody>
      </p:sp>
      <p:pic>
        <p:nvPicPr>
          <p:cNvPr id="403461" name="Picture 5" descr="00_Study_105^Hologic_2004-09-01_MLO"/>
          <p:cNvPicPr>
            <a:picLocks noChangeAspect="1" noChangeArrowheads="1"/>
          </p:cNvPicPr>
          <p:nvPr/>
        </p:nvPicPr>
        <p:blipFill>
          <a:blip r:embed="rId3" cstate="print"/>
          <a:srcRect l="13690"/>
          <a:stretch>
            <a:fillRect/>
          </a:stretch>
        </p:blipFill>
        <p:spPr bwMode="auto">
          <a:xfrm>
            <a:off x="944818" y="1119189"/>
            <a:ext cx="3611125" cy="5440361"/>
          </a:xfrm>
          <a:prstGeom prst="rect">
            <a:avLst/>
          </a:prstGeom>
          <a:noFill/>
        </p:spPr>
      </p:pic>
      <p:pic>
        <p:nvPicPr>
          <p:cNvPr id="403462" name="Picture 6" descr="00_Study_105^Hologic_2004-09-01_MLO"/>
          <p:cNvPicPr>
            <a:picLocks noChangeAspect="1" noChangeArrowheads="1"/>
          </p:cNvPicPr>
          <p:nvPr/>
        </p:nvPicPr>
        <p:blipFill>
          <a:blip r:embed="rId4" cstate="print"/>
          <a:srcRect r="12817"/>
          <a:stretch>
            <a:fillRect/>
          </a:stretch>
        </p:blipFill>
        <p:spPr bwMode="auto">
          <a:xfrm>
            <a:off x="4576723" y="1119188"/>
            <a:ext cx="3649863" cy="5440362"/>
          </a:xfrm>
          <a:prstGeom prst="rect">
            <a:avLst/>
          </a:prstGeom>
          <a:noFill/>
        </p:spPr>
      </p:pic>
    </p:spTree>
    <p:extLst>
      <p:ext uri="{BB962C8B-B14F-4D97-AF65-F5344CB8AC3E}">
        <p14:creationId xmlns:p14="http://schemas.microsoft.com/office/powerpoint/2010/main" val="51460928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solidFill>
                  <a:srgbClr val="002060"/>
                </a:solidFill>
              </a:rPr>
              <a:t>Benefits of </a:t>
            </a:r>
            <a:r>
              <a:rPr lang="en-US" sz="2800" dirty="0" smtClean="0">
                <a:solidFill>
                  <a:srgbClr val="002060"/>
                </a:solidFill>
              </a:rPr>
              <a:t>Full Field Digital </a:t>
            </a:r>
            <a:r>
              <a:rPr lang="en-US" sz="2800" dirty="0">
                <a:solidFill>
                  <a:srgbClr val="002060"/>
                </a:solidFill>
              </a:rPr>
              <a:t>Mammography</a:t>
            </a:r>
          </a:p>
        </p:txBody>
      </p:sp>
      <p:pic>
        <p:nvPicPr>
          <p:cNvPr id="8" name="Picture Placeholder 7"/>
          <p:cNvPicPr>
            <a:picLocks noGrp="1" noChangeAspect="1"/>
          </p:cNvPicPr>
          <p:nvPr>
            <p:ph type="pic" sz="quarter" idx="11"/>
          </p:nvPr>
        </p:nvPicPr>
        <p:blipFill>
          <a:blip r:embed="rId3"/>
          <a:srcRect l="13111" r="13111"/>
          <a:stretch>
            <a:fillRect/>
          </a:stretch>
        </p:blipFill>
        <p:spPr>
          <a:prstGeom prst="rect">
            <a:avLst/>
          </a:prstGeom>
        </p:spPr>
      </p:pic>
      <p:graphicFrame>
        <p:nvGraphicFramePr>
          <p:cNvPr id="9" name="Content Placeholder 8"/>
          <p:cNvGraphicFramePr>
            <a:graphicFrameLocks noGrp="1"/>
          </p:cNvGraphicFramePr>
          <p:nvPr>
            <p:ph idx="1"/>
            <p:extLst>
              <p:ext uri="{D42A27DB-BD31-4B8C-83A1-F6EECF244321}">
                <p14:modId xmlns:p14="http://schemas.microsoft.com/office/powerpoint/2010/main" val="3844533427"/>
              </p:ext>
            </p:extLst>
          </p:nvPr>
        </p:nvGraphicFramePr>
        <p:xfrm>
          <a:off x="350838" y="1600200"/>
          <a:ext cx="3316287" cy="4689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4"/>
          </p:nvPr>
        </p:nvSpPr>
        <p:spPr/>
        <p:txBody>
          <a:bodyPr/>
          <a:lstStyle/>
          <a:p>
            <a:r>
              <a:rPr lang="en-US" smtClean="0"/>
              <a:t>   </a:t>
            </a:r>
            <a:fld id="{D3874C01-EDB3-D042-A019-6607E9450077}" type="slidenum">
              <a:rPr lang="en-US" smtClean="0"/>
              <a:pPr/>
              <a:t>42</a:t>
            </a:fld>
            <a:endParaRPr lang="en-US" dirty="0"/>
          </a:p>
        </p:txBody>
      </p:sp>
    </p:spTree>
    <p:extLst>
      <p:ext uri="{BB962C8B-B14F-4D97-AF65-F5344CB8AC3E}">
        <p14:creationId xmlns:p14="http://schemas.microsoft.com/office/powerpoint/2010/main" val="2065756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en-US" dirty="0" smtClean="0"/>
              <a:t>    </a:t>
            </a:r>
            <a:fld id="{D3874C01-EDB3-D042-A019-6607E9450077}" type="slidenum">
              <a:rPr lang="en-US" smtClean="0"/>
              <a:pPr/>
              <a:t>5</a:t>
            </a:fld>
            <a:endParaRPr lang="en-US" dirty="0"/>
          </a:p>
        </p:txBody>
      </p:sp>
      <p:sp>
        <p:nvSpPr>
          <p:cNvPr id="6" name="Title 5"/>
          <p:cNvSpPr>
            <a:spLocks noGrp="1"/>
          </p:cNvSpPr>
          <p:nvPr>
            <p:ph type="ctrTitle" idx="4294967295"/>
          </p:nvPr>
        </p:nvSpPr>
        <p:spPr>
          <a:xfrm>
            <a:off x="424872" y="3145968"/>
            <a:ext cx="3694546" cy="604838"/>
          </a:xfrm>
        </p:spPr>
        <p:txBody>
          <a:bodyPr/>
          <a:lstStyle/>
          <a:p>
            <a:pPr algn="l">
              <a:lnSpc>
                <a:spcPct val="100000"/>
              </a:lnSpc>
            </a:pPr>
            <a:r>
              <a:rPr lang="en-US" sz="2800" dirty="0">
                <a:solidFill>
                  <a:srgbClr val="002060"/>
                </a:solidFill>
              </a:rPr>
              <a:t>Mammography Fundamentals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31" y="0"/>
            <a:ext cx="6197569" cy="5486400"/>
          </a:xfrm>
          <a:prstGeom prst="rect">
            <a:avLst/>
          </a:prstGeom>
        </p:spPr>
      </p:pic>
    </p:spTree>
    <p:extLst>
      <p:ext uri="{BB962C8B-B14F-4D97-AF65-F5344CB8AC3E}">
        <p14:creationId xmlns:p14="http://schemas.microsoft.com/office/powerpoint/2010/main" val="3034503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026"/>
          <p:cNvSpPr>
            <a:spLocks noGrp="1" noChangeArrowheads="1"/>
          </p:cNvSpPr>
          <p:nvPr>
            <p:ph type="title"/>
          </p:nvPr>
        </p:nvSpPr>
        <p:spPr/>
        <p:txBody>
          <a:bodyPr/>
          <a:lstStyle/>
          <a:p>
            <a:pPr algn="l"/>
            <a:r>
              <a:rPr lang="en-US" sz="2800" dirty="0">
                <a:solidFill>
                  <a:srgbClr val="002060"/>
                </a:solidFill>
              </a:rPr>
              <a:t>The Analog to Digital Conversion</a:t>
            </a:r>
          </a:p>
        </p:txBody>
      </p:sp>
      <p:sp>
        <p:nvSpPr>
          <p:cNvPr id="21509" name="Content Placeholder 14"/>
          <p:cNvSpPr>
            <a:spLocks noGrp="1"/>
          </p:cNvSpPr>
          <p:nvPr>
            <p:ph sz="half" idx="1"/>
          </p:nvPr>
        </p:nvSpPr>
        <p:spPr/>
        <p:txBody>
          <a:bodyPr/>
          <a:lstStyle/>
          <a:p>
            <a:r>
              <a:rPr lang="en-US" sz="2000" dirty="0">
                <a:solidFill>
                  <a:srgbClr val="002060"/>
                </a:solidFill>
              </a:rPr>
              <a:t>Screen Film</a:t>
            </a:r>
          </a:p>
          <a:p>
            <a:pPr marL="285750" indent="-285750">
              <a:buFont typeface="Arial" panose="020B0604020202020204" pitchFamily="34" charset="0"/>
              <a:buChar char="•"/>
            </a:pPr>
            <a:r>
              <a:rPr lang="en-US" sz="2000" b="0" dirty="0">
                <a:solidFill>
                  <a:srgbClr val="002060"/>
                </a:solidFill>
              </a:rPr>
              <a:t>Image source</a:t>
            </a:r>
          </a:p>
          <a:p>
            <a:pPr marL="285750" indent="-285750">
              <a:buFont typeface="Arial" panose="020B0604020202020204" pitchFamily="34" charset="0"/>
              <a:buChar char="•"/>
            </a:pPr>
            <a:r>
              <a:rPr lang="en-US" sz="2000" b="0" dirty="0">
                <a:solidFill>
                  <a:srgbClr val="002060"/>
                </a:solidFill>
              </a:rPr>
              <a:t>Cassette</a:t>
            </a:r>
          </a:p>
          <a:p>
            <a:pPr marL="285750" indent="-285750">
              <a:buFont typeface="Arial" panose="020B0604020202020204" pitchFamily="34" charset="0"/>
              <a:buChar char="•"/>
            </a:pPr>
            <a:r>
              <a:rPr lang="en-US" sz="2000" b="0" dirty="0">
                <a:solidFill>
                  <a:srgbClr val="002060"/>
                </a:solidFill>
              </a:rPr>
              <a:t>Processor</a:t>
            </a:r>
          </a:p>
          <a:p>
            <a:pPr marL="285750" indent="-285750">
              <a:buFont typeface="Arial" panose="020B0604020202020204" pitchFamily="34" charset="0"/>
              <a:buChar char="•"/>
            </a:pPr>
            <a:r>
              <a:rPr lang="en-US" sz="2000" b="0" dirty="0">
                <a:solidFill>
                  <a:srgbClr val="002060"/>
                </a:solidFill>
              </a:rPr>
              <a:t>Film viewer </a:t>
            </a:r>
          </a:p>
          <a:p>
            <a:pPr lvl="1"/>
            <a:endParaRPr lang="en-US" sz="1400" dirty="0"/>
          </a:p>
          <a:p>
            <a:pPr lvl="1"/>
            <a:endParaRPr lang="en-US" sz="1800" dirty="0"/>
          </a:p>
          <a:p>
            <a:endParaRPr lang="en-US" sz="2000" dirty="0"/>
          </a:p>
        </p:txBody>
      </p:sp>
      <p:sp>
        <p:nvSpPr>
          <p:cNvPr id="21508" name="Rectangle 1031"/>
          <p:cNvSpPr>
            <a:spLocks noGrp="1" noChangeArrowheads="1"/>
          </p:cNvSpPr>
          <p:nvPr>
            <p:ph sz="half" idx="2"/>
          </p:nvPr>
        </p:nvSpPr>
        <p:spPr/>
        <p:txBody>
          <a:bodyPr/>
          <a:lstStyle/>
          <a:p>
            <a:pPr lvl="1"/>
            <a:r>
              <a:rPr lang="en-US" sz="2000" b="1" dirty="0">
                <a:solidFill>
                  <a:srgbClr val="002060"/>
                </a:solidFill>
              </a:rPr>
              <a:t>Digital</a:t>
            </a:r>
          </a:p>
          <a:p>
            <a:pPr marL="342900" lvl="1" indent="-342900">
              <a:buFont typeface="Arial" panose="020B0604020202020204" pitchFamily="34" charset="0"/>
              <a:buChar char="•"/>
            </a:pPr>
            <a:r>
              <a:rPr lang="en-US" sz="2000" dirty="0">
                <a:solidFill>
                  <a:srgbClr val="002060"/>
                </a:solidFill>
              </a:rPr>
              <a:t>Image </a:t>
            </a:r>
            <a:r>
              <a:rPr lang="en-US" sz="2000" dirty="0" smtClean="0">
                <a:solidFill>
                  <a:srgbClr val="002060"/>
                </a:solidFill>
              </a:rPr>
              <a:t>source</a:t>
            </a:r>
            <a:endParaRPr lang="en-US" sz="2000" dirty="0">
              <a:solidFill>
                <a:srgbClr val="002060"/>
              </a:solidFill>
            </a:endParaRPr>
          </a:p>
          <a:p>
            <a:pPr marL="342900" lvl="1" indent="-342900">
              <a:buFont typeface="Arial" panose="020B0604020202020204" pitchFamily="34" charset="0"/>
              <a:buChar char="•"/>
            </a:pPr>
            <a:r>
              <a:rPr lang="en-US" sz="2000" dirty="0">
                <a:solidFill>
                  <a:srgbClr val="002060"/>
                </a:solidFill>
              </a:rPr>
              <a:t>Digital detector </a:t>
            </a:r>
          </a:p>
          <a:p>
            <a:pPr marL="342900" lvl="1" indent="-342900">
              <a:buFont typeface="Arial" panose="020B0604020202020204" pitchFamily="34" charset="0"/>
              <a:buChar char="•"/>
            </a:pPr>
            <a:r>
              <a:rPr lang="en-US" sz="2000" dirty="0">
                <a:solidFill>
                  <a:srgbClr val="002060"/>
                </a:solidFill>
              </a:rPr>
              <a:t>Acquisition computer</a:t>
            </a:r>
          </a:p>
          <a:p>
            <a:pPr marL="342900" lvl="1" indent="-342900">
              <a:buFont typeface="Arial" panose="020B0604020202020204" pitchFamily="34" charset="0"/>
              <a:buChar char="•"/>
            </a:pPr>
            <a:r>
              <a:rPr lang="en-US" sz="2000" dirty="0">
                <a:solidFill>
                  <a:srgbClr val="002060"/>
                </a:solidFill>
              </a:rPr>
              <a:t>Softcopy display</a:t>
            </a:r>
          </a:p>
          <a:p>
            <a:pPr lvl="1"/>
            <a:endParaRPr lang="en-US" dirty="0"/>
          </a:p>
        </p:txBody>
      </p:sp>
      <p:pic>
        <p:nvPicPr>
          <p:cNvPr id="21511" name="Picture 1037" descr="kdk480ra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39408" y="3863182"/>
            <a:ext cx="1919288"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509" y="3863182"/>
            <a:ext cx="3239779" cy="2262982"/>
          </a:xfrm>
          <a:prstGeom prst="rect">
            <a:avLst/>
          </a:prstGeom>
        </p:spPr>
      </p:pic>
      <p:sp>
        <p:nvSpPr>
          <p:cNvPr id="3" name="Slide Number Placeholder 2"/>
          <p:cNvSpPr>
            <a:spLocks noGrp="1"/>
          </p:cNvSpPr>
          <p:nvPr>
            <p:ph type="sldNum" sz="quarter" idx="4"/>
          </p:nvPr>
        </p:nvSpPr>
        <p:spPr/>
        <p:txBody>
          <a:bodyPr/>
          <a:lstStyle/>
          <a:p>
            <a:pPr algn="ctr"/>
            <a:fld id="{6453F95C-7FA8-E048-BEDD-3F6B9882286F}" type="slidenum">
              <a:rPr lang="en-US" smtClean="0"/>
              <a:pPr algn="ctr"/>
              <a:t>6</a:t>
            </a:fld>
            <a:endParaRPr lang="en-US" dirty="0"/>
          </a:p>
        </p:txBody>
      </p:sp>
    </p:spTree>
    <p:extLst>
      <p:ext uri="{BB962C8B-B14F-4D97-AF65-F5344CB8AC3E}">
        <p14:creationId xmlns:p14="http://schemas.microsoft.com/office/powerpoint/2010/main" val="1057443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836613" y="1582738"/>
          <a:ext cx="2027237" cy="2378075"/>
        </p:xfrm>
        <a:graphic>
          <a:graphicData uri="http://schemas.openxmlformats.org/presentationml/2006/ole">
            <mc:AlternateContent xmlns:mc="http://schemas.openxmlformats.org/markup-compatibility/2006">
              <mc:Choice xmlns:v="urn:schemas-microsoft-com:vml" Requires="v">
                <p:oleObj spid="_x0000_s1056" name="Image Document" r:id="rId4" imgW="5181480" imgH="5619600" progId="">
                  <p:embed/>
                </p:oleObj>
              </mc:Choice>
              <mc:Fallback>
                <p:oleObj name="Image Document" r:id="rId4" imgW="5181480" imgH="5619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13" y="1582738"/>
                        <a:ext cx="202723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7" name="Picture 5"/>
          <p:cNvPicPr>
            <a:picLocks noChangeAspect="1" noChangeArrowheads="1"/>
          </p:cNvPicPr>
          <p:nvPr/>
        </p:nvPicPr>
        <p:blipFill>
          <a:blip r:embed="rId6"/>
          <a:srcRect/>
          <a:stretch>
            <a:fillRect/>
          </a:stretch>
        </p:blipFill>
        <p:spPr bwMode="auto">
          <a:xfrm>
            <a:off x="2646822" y="3315414"/>
            <a:ext cx="992188" cy="731837"/>
          </a:xfrm>
          <a:prstGeom prst="rect">
            <a:avLst/>
          </a:prstGeom>
          <a:noFill/>
          <a:ln w="9525">
            <a:noFill/>
            <a:miter lim="800000"/>
            <a:headEnd/>
            <a:tailEnd/>
          </a:ln>
        </p:spPr>
      </p:pic>
      <p:sp>
        <p:nvSpPr>
          <p:cNvPr id="1029" name="Text Box 8"/>
          <p:cNvSpPr txBox="1">
            <a:spLocks noChangeArrowheads="1"/>
          </p:cNvSpPr>
          <p:nvPr/>
        </p:nvSpPr>
        <p:spPr bwMode="auto">
          <a:xfrm>
            <a:off x="842293" y="3926670"/>
            <a:ext cx="1582484" cy="369332"/>
          </a:xfrm>
          <a:prstGeom prst="rect">
            <a:avLst/>
          </a:prstGeom>
          <a:noFill/>
          <a:ln w="9525">
            <a:noFill/>
            <a:miter lim="800000"/>
            <a:headEnd/>
            <a:tailEnd/>
          </a:ln>
        </p:spPr>
        <p:txBody>
          <a:bodyPr wrap="none">
            <a:spAutoFit/>
          </a:bodyPr>
          <a:lstStyle/>
          <a:p>
            <a:pPr eaLnBrk="0" hangingPunct="0">
              <a:spcBef>
                <a:spcPct val="20000"/>
              </a:spcBef>
            </a:pPr>
            <a:r>
              <a:rPr lang="en-US" b="1" dirty="0">
                <a:solidFill>
                  <a:srgbClr val="002060"/>
                </a:solidFill>
              </a:rPr>
              <a:t>X-ray source</a:t>
            </a:r>
          </a:p>
        </p:txBody>
      </p:sp>
      <p:sp>
        <p:nvSpPr>
          <p:cNvPr id="1030" name="Text Box 9"/>
          <p:cNvSpPr txBox="1">
            <a:spLocks noChangeArrowheads="1"/>
          </p:cNvSpPr>
          <p:nvPr/>
        </p:nvSpPr>
        <p:spPr bwMode="auto">
          <a:xfrm>
            <a:off x="2538727" y="4070856"/>
            <a:ext cx="1549086" cy="646331"/>
          </a:xfrm>
          <a:prstGeom prst="rect">
            <a:avLst/>
          </a:prstGeom>
          <a:noFill/>
          <a:ln w="9525">
            <a:noFill/>
            <a:miter lim="800000"/>
            <a:headEnd/>
            <a:tailEnd/>
          </a:ln>
        </p:spPr>
        <p:txBody>
          <a:bodyPr wrap="square">
            <a:spAutoFit/>
          </a:bodyPr>
          <a:lstStyle/>
          <a:p>
            <a:pPr eaLnBrk="0" hangingPunct="0">
              <a:spcBef>
                <a:spcPct val="20000"/>
              </a:spcBef>
            </a:pPr>
            <a:r>
              <a:rPr lang="en-US" b="1" dirty="0">
                <a:solidFill>
                  <a:srgbClr val="002060"/>
                </a:solidFill>
              </a:rPr>
              <a:t>Screen-film cassette</a:t>
            </a:r>
          </a:p>
        </p:txBody>
      </p:sp>
      <p:sp>
        <p:nvSpPr>
          <p:cNvPr id="1031" name="Text Box 10"/>
          <p:cNvSpPr txBox="1">
            <a:spLocks noChangeArrowheads="1"/>
          </p:cNvSpPr>
          <p:nvPr/>
        </p:nvSpPr>
        <p:spPr bwMode="auto">
          <a:xfrm>
            <a:off x="4087813" y="3997325"/>
            <a:ext cx="1851789" cy="369332"/>
          </a:xfrm>
          <a:prstGeom prst="rect">
            <a:avLst/>
          </a:prstGeom>
          <a:noFill/>
          <a:ln w="9525">
            <a:noFill/>
            <a:miter lim="800000"/>
            <a:headEnd/>
            <a:tailEnd/>
          </a:ln>
        </p:spPr>
        <p:txBody>
          <a:bodyPr wrap="none">
            <a:spAutoFit/>
          </a:bodyPr>
          <a:lstStyle/>
          <a:p>
            <a:pPr eaLnBrk="0" hangingPunct="0">
              <a:spcBef>
                <a:spcPct val="20000"/>
              </a:spcBef>
            </a:pPr>
            <a:r>
              <a:rPr lang="en-US" b="1" dirty="0">
                <a:solidFill>
                  <a:srgbClr val="002060"/>
                </a:solidFill>
              </a:rPr>
              <a:t>Film Processor</a:t>
            </a:r>
          </a:p>
        </p:txBody>
      </p:sp>
      <p:sp>
        <p:nvSpPr>
          <p:cNvPr id="1032" name="Text Box 11"/>
          <p:cNvSpPr txBox="1">
            <a:spLocks noChangeArrowheads="1"/>
          </p:cNvSpPr>
          <p:nvPr/>
        </p:nvSpPr>
        <p:spPr bwMode="auto">
          <a:xfrm>
            <a:off x="6948488" y="4019550"/>
            <a:ext cx="1441420" cy="369332"/>
          </a:xfrm>
          <a:prstGeom prst="rect">
            <a:avLst/>
          </a:prstGeom>
          <a:noFill/>
          <a:ln w="9525">
            <a:noFill/>
            <a:miter lim="800000"/>
            <a:headEnd/>
            <a:tailEnd/>
          </a:ln>
        </p:spPr>
        <p:txBody>
          <a:bodyPr wrap="none">
            <a:spAutoFit/>
          </a:bodyPr>
          <a:lstStyle/>
          <a:p>
            <a:pPr eaLnBrk="0" hangingPunct="0">
              <a:spcBef>
                <a:spcPct val="20000"/>
              </a:spcBef>
            </a:pPr>
            <a:r>
              <a:rPr lang="en-US" b="1" dirty="0">
                <a:solidFill>
                  <a:srgbClr val="002060"/>
                </a:solidFill>
              </a:rPr>
              <a:t>Film viewer</a:t>
            </a:r>
          </a:p>
        </p:txBody>
      </p:sp>
      <p:sp>
        <p:nvSpPr>
          <p:cNvPr id="1033" name="AutoShape 12"/>
          <p:cNvSpPr>
            <a:spLocks noChangeArrowheads="1"/>
          </p:cNvSpPr>
          <p:nvPr/>
        </p:nvSpPr>
        <p:spPr bwMode="auto">
          <a:xfrm>
            <a:off x="3657600" y="3657600"/>
            <a:ext cx="976313" cy="485775"/>
          </a:xfrm>
          <a:prstGeom prst="rightArrow">
            <a:avLst>
              <a:gd name="adj1" fmla="val 50000"/>
              <a:gd name="adj2" fmla="val 50245"/>
            </a:avLst>
          </a:prstGeom>
          <a:noFill/>
          <a:ln w="9525">
            <a:noFill/>
            <a:miter lim="800000"/>
            <a:headEnd/>
            <a:tailEnd/>
          </a:ln>
        </p:spPr>
        <p:txBody>
          <a:bodyPr wrap="none" anchor="ctr"/>
          <a:lstStyle/>
          <a:p>
            <a:endParaRPr lang="en-US" dirty="0"/>
          </a:p>
        </p:txBody>
      </p:sp>
      <p:pic>
        <p:nvPicPr>
          <p:cNvPr id="1034" name="Picture 8" descr="http://www.broadwest.com/images/prodimage_31.jpg"/>
          <p:cNvPicPr>
            <a:picLocks noChangeAspect="1" noChangeArrowheads="1"/>
          </p:cNvPicPr>
          <p:nvPr/>
        </p:nvPicPr>
        <p:blipFill>
          <a:blip r:embed="rId7"/>
          <a:srcRect/>
          <a:stretch>
            <a:fillRect/>
          </a:stretch>
        </p:blipFill>
        <p:spPr bwMode="auto">
          <a:xfrm>
            <a:off x="6493669" y="1643063"/>
            <a:ext cx="2209800" cy="2376487"/>
          </a:xfrm>
          <a:prstGeom prst="rect">
            <a:avLst/>
          </a:prstGeom>
          <a:noFill/>
          <a:ln w="9525">
            <a:noFill/>
            <a:miter lim="800000"/>
            <a:headEnd/>
            <a:tailEnd/>
          </a:ln>
        </p:spPr>
      </p:pic>
      <p:pic>
        <p:nvPicPr>
          <p:cNvPr id="43018" name="Picture 10" descr="MAMORAY Classic E.O.S."/>
          <p:cNvPicPr>
            <a:picLocks noChangeAspect="1" noChangeArrowheads="1"/>
          </p:cNvPicPr>
          <p:nvPr/>
        </p:nvPicPr>
        <p:blipFill>
          <a:blip r:embed="rId8"/>
          <a:srcRect/>
          <a:stretch>
            <a:fillRect/>
          </a:stretch>
        </p:blipFill>
        <p:spPr bwMode="auto">
          <a:xfrm>
            <a:off x="4046345" y="1823550"/>
            <a:ext cx="1750338" cy="2103120"/>
          </a:xfrm>
          <a:prstGeom prst="roundRect">
            <a:avLst>
              <a:gd name="adj" fmla="val 9230"/>
            </a:avLst>
          </a:prstGeom>
          <a:noFill/>
        </p:spPr>
      </p:pic>
      <p:sp>
        <p:nvSpPr>
          <p:cNvPr id="19" name="Right Arrow 18"/>
          <p:cNvSpPr/>
          <p:nvPr/>
        </p:nvSpPr>
        <p:spPr>
          <a:xfrm>
            <a:off x="3081338" y="2668588"/>
            <a:ext cx="639762" cy="18415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 name="Right Arrow 19"/>
          <p:cNvSpPr/>
          <p:nvPr/>
        </p:nvSpPr>
        <p:spPr>
          <a:xfrm>
            <a:off x="5851525" y="2668588"/>
            <a:ext cx="549275" cy="18415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38" name="Rectangle 20"/>
          <p:cNvSpPr>
            <a:spLocks noChangeArrowheads="1"/>
          </p:cNvSpPr>
          <p:nvPr/>
        </p:nvSpPr>
        <p:spPr bwMode="auto">
          <a:xfrm>
            <a:off x="533400" y="4773613"/>
            <a:ext cx="2967038" cy="1200329"/>
          </a:xfrm>
          <a:prstGeom prst="rect">
            <a:avLst/>
          </a:prstGeom>
          <a:noFill/>
          <a:ln w="9525">
            <a:noFill/>
            <a:miter lim="800000"/>
            <a:headEnd/>
            <a:tailEnd/>
          </a:ln>
        </p:spPr>
        <p:txBody>
          <a:bodyPr>
            <a:spAutoFit/>
          </a:bodyPr>
          <a:lstStyle/>
          <a:p>
            <a:r>
              <a:rPr lang="en-US" dirty="0" smtClean="0">
                <a:solidFill>
                  <a:srgbClr val="002060"/>
                </a:solidFill>
              </a:rPr>
              <a:t>A </a:t>
            </a:r>
            <a:r>
              <a:rPr lang="en-US" dirty="0">
                <a:solidFill>
                  <a:srgbClr val="002060"/>
                </a:solidFill>
              </a:rPr>
              <a:t>scintillating screen </a:t>
            </a:r>
            <a:r>
              <a:rPr lang="en-US" dirty="0" smtClean="0">
                <a:solidFill>
                  <a:srgbClr val="002060"/>
                </a:solidFill>
              </a:rPr>
              <a:t>absorbs </a:t>
            </a:r>
            <a:r>
              <a:rPr lang="en-US" dirty="0">
                <a:solidFill>
                  <a:srgbClr val="002060"/>
                </a:solidFill>
              </a:rPr>
              <a:t>x-rays and generate light photons, which are captured on film</a:t>
            </a:r>
          </a:p>
        </p:txBody>
      </p:sp>
      <p:sp>
        <p:nvSpPr>
          <p:cNvPr id="1039" name="Rectangle 21"/>
          <p:cNvSpPr>
            <a:spLocks noChangeArrowheads="1"/>
          </p:cNvSpPr>
          <p:nvPr/>
        </p:nvSpPr>
        <p:spPr bwMode="auto">
          <a:xfrm>
            <a:off x="3660775" y="4843463"/>
            <a:ext cx="2550020" cy="1477328"/>
          </a:xfrm>
          <a:prstGeom prst="rect">
            <a:avLst/>
          </a:prstGeom>
          <a:noFill/>
          <a:ln w="9525">
            <a:noFill/>
            <a:miter lim="800000"/>
            <a:headEnd/>
            <a:tailEnd/>
          </a:ln>
        </p:spPr>
        <p:txBody>
          <a:bodyPr wrap="square">
            <a:spAutoFit/>
          </a:bodyPr>
          <a:lstStyle/>
          <a:p>
            <a:r>
              <a:rPr lang="en-US" dirty="0">
                <a:solidFill>
                  <a:srgbClr val="002060"/>
                </a:solidFill>
              </a:rPr>
              <a:t>Exposed films are loaded into a wet processor and hard copy films are developed </a:t>
            </a:r>
          </a:p>
        </p:txBody>
      </p:sp>
      <p:sp>
        <p:nvSpPr>
          <p:cNvPr id="1040" name="Rectangle 22"/>
          <p:cNvSpPr>
            <a:spLocks noChangeArrowheads="1"/>
          </p:cNvSpPr>
          <p:nvPr/>
        </p:nvSpPr>
        <p:spPr bwMode="auto">
          <a:xfrm>
            <a:off x="6629400" y="4800600"/>
            <a:ext cx="2287588" cy="1477328"/>
          </a:xfrm>
          <a:prstGeom prst="rect">
            <a:avLst/>
          </a:prstGeom>
          <a:noFill/>
          <a:ln w="9525">
            <a:noFill/>
            <a:miter lim="800000"/>
            <a:headEnd/>
            <a:tailEnd/>
          </a:ln>
        </p:spPr>
        <p:txBody>
          <a:bodyPr>
            <a:spAutoFit/>
          </a:bodyPr>
          <a:lstStyle/>
          <a:p>
            <a:r>
              <a:rPr lang="en-US" dirty="0">
                <a:solidFill>
                  <a:srgbClr val="002060"/>
                </a:solidFill>
              </a:rPr>
              <a:t>Processed films are mounted on a high luminance viewer for review by a radiologist </a:t>
            </a:r>
          </a:p>
        </p:txBody>
      </p:sp>
      <p:sp>
        <p:nvSpPr>
          <p:cNvPr id="24" name="Oval 23"/>
          <p:cNvSpPr/>
          <p:nvPr/>
        </p:nvSpPr>
        <p:spPr>
          <a:xfrm>
            <a:off x="274638" y="4829175"/>
            <a:ext cx="274637" cy="274638"/>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1</a:t>
            </a:r>
          </a:p>
        </p:txBody>
      </p:sp>
      <p:sp>
        <p:nvSpPr>
          <p:cNvPr id="25" name="Oval 24"/>
          <p:cNvSpPr/>
          <p:nvPr/>
        </p:nvSpPr>
        <p:spPr>
          <a:xfrm>
            <a:off x="3378200" y="4884738"/>
            <a:ext cx="274638" cy="27463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2</a:t>
            </a:r>
          </a:p>
        </p:txBody>
      </p:sp>
      <p:sp>
        <p:nvSpPr>
          <p:cNvPr id="26" name="Oval 25"/>
          <p:cNvSpPr/>
          <p:nvPr/>
        </p:nvSpPr>
        <p:spPr>
          <a:xfrm>
            <a:off x="6356350" y="4870450"/>
            <a:ext cx="274638" cy="274638"/>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3</a:t>
            </a:r>
          </a:p>
        </p:txBody>
      </p:sp>
      <p:sp>
        <p:nvSpPr>
          <p:cNvPr id="3" name="Title 2"/>
          <p:cNvSpPr>
            <a:spLocks noGrp="1"/>
          </p:cNvSpPr>
          <p:nvPr>
            <p:ph type="title"/>
          </p:nvPr>
        </p:nvSpPr>
        <p:spPr>
          <a:xfrm>
            <a:off x="344714" y="185946"/>
            <a:ext cx="8454571" cy="1143000"/>
          </a:xfrm>
        </p:spPr>
        <p:txBody>
          <a:bodyPr/>
          <a:lstStyle/>
          <a:p>
            <a:r>
              <a:rPr lang="en-US" sz="2800" dirty="0">
                <a:solidFill>
                  <a:srgbClr val="002060"/>
                </a:solidFill>
              </a:rPr>
              <a:t>Screen </a:t>
            </a:r>
            <a:r>
              <a:rPr lang="en-US" sz="2800" dirty="0" smtClean="0">
                <a:solidFill>
                  <a:srgbClr val="002060"/>
                </a:solidFill>
              </a:rPr>
              <a:t>film mammography – workflow </a:t>
            </a:r>
            <a:endParaRPr lang="en-US" sz="2800" dirty="0">
              <a:solidFill>
                <a:srgbClr val="002060"/>
              </a:solidFill>
            </a:endParaRPr>
          </a:p>
        </p:txBody>
      </p:sp>
      <p:sp>
        <p:nvSpPr>
          <p:cNvPr id="2" name="Slide Number Placeholder 1"/>
          <p:cNvSpPr>
            <a:spLocks noGrp="1"/>
          </p:cNvSpPr>
          <p:nvPr>
            <p:ph type="sldNum" sz="quarter" idx="4"/>
          </p:nvPr>
        </p:nvSpPr>
        <p:spPr/>
        <p:txBody>
          <a:bodyPr/>
          <a:lstStyle/>
          <a:p>
            <a:r>
              <a:rPr lang="en-US" dirty="0" smtClean="0"/>
              <a:t>    </a:t>
            </a:r>
            <a:fld id="{1D4BB652-0451-DE45-BDC9-42917E8BB087}" type="slidenum">
              <a:rPr lang="en-US" smtClean="0"/>
              <a:pPr/>
              <a:t>7</a:t>
            </a:fld>
            <a:endParaRPr lang="en-US" dirty="0"/>
          </a:p>
        </p:txBody>
      </p:sp>
    </p:spTree>
    <p:extLst>
      <p:ext uri="{BB962C8B-B14F-4D97-AF65-F5344CB8AC3E}">
        <p14:creationId xmlns:p14="http://schemas.microsoft.com/office/powerpoint/2010/main" val="17408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 grpId="0"/>
      <p:bldP spid="10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srgbClr val="002060"/>
                </a:solidFill>
              </a:rPr>
              <a:t>Fundamentals of Full Field Digital Mammography (FFDM)</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71367056"/>
              </p:ext>
            </p:extLst>
          </p:nvPr>
        </p:nvGraphicFramePr>
        <p:xfrm>
          <a:off x="350838" y="1597025"/>
          <a:ext cx="8448675" cy="4451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r>
              <a:rPr lang="en-US" dirty="0" smtClean="0"/>
              <a:t>    </a:t>
            </a:r>
            <a:fld id="{D3874C01-EDB3-D042-A019-6607E9450077}" type="slidenum">
              <a:rPr lang="en-US" smtClean="0"/>
              <a:pPr/>
              <a:t>8</a:t>
            </a:fld>
            <a:endParaRPr lang="en-US" dirty="0"/>
          </a:p>
        </p:txBody>
      </p:sp>
    </p:spTree>
    <p:extLst>
      <p:ext uri="{BB962C8B-B14F-4D97-AF65-F5344CB8AC3E}">
        <p14:creationId xmlns:p14="http://schemas.microsoft.com/office/powerpoint/2010/main" val="41909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BD8BAD8-FBB2-4CE1-AB44-5E949D2CCD4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6775DF2-B716-4016-8E6E-6008EB23504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890CDDF-3835-42F8-9504-D7C0A7CB69F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22725C6F-B065-46C8-8DD2-F4F06C69329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32B2C71D-EC68-4B34-8D2F-6E198AA8929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513DE55-6581-4A98-B0F6-32F0D823498B}"/>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6BD8976-5237-4624-A357-4E9061D3F08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5"/>
          <p:cNvPicPr>
            <a:picLocks noChangeAspect="1" noChangeArrowheads="1"/>
          </p:cNvPicPr>
          <p:nvPr/>
        </p:nvPicPr>
        <p:blipFill>
          <a:blip r:embed="rId3"/>
          <a:srcRect/>
          <a:stretch>
            <a:fillRect/>
          </a:stretch>
        </p:blipFill>
        <p:spPr bwMode="auto">
          <a:xfrm>
            <a:off x="3940836" y="2351595"/>
            <a:ext cx="1318094" cy="731520"/>
          </a:xfrm>
          <a:prstGeom prst="roundRect">
            <a:avLst>
              <a:gd name="adj" fmla="val 11263"/>
            </a:avLst>
          </a:prstGeom>
          <a:noFill/>
          <a:ln w="28575">
            <a:solidFill>
              <a:schemeClr val="bg1">
                <a:lumMod val="65000"/>
              </a:schemeClr>
            </a:solidFill>
            <a:miter lim="800000"/>
            <a:headEnd/>
            <a:tailEnd/>
          </a:ln>
        </p:spPr>
      </p:pic>
      <p:sp>
        <p:nvSpPr>
          <p:cNvPr id="20485" name="Text Box 6"/>
          <p:cNvSpPr txBox="1">
            <a:spLocks noChangeArrowheads="1"/>
          </p:cNvSpPr>
          <p:nvPr/>
        </p:nvSpPr>
        <p:spPr bwMode="auto">
          <a:xfrm>
            <a:off x="3887129" y="1799408"/>
            <a:ext cx="1550987" cy="338137"/>
          </a:xfrm>
          <a:prstGeom prst="rect">
            <a:avLst/>
          </a:prstGeom>
          <a:noFill/>
          <a:ln w="9525">
            <a:noFill/>
            <a:miter lim="800000"/>
            <a:headEnd/>
            <a:tailEnd/>
          </a:ln>
        </p:spPr>
        <p:txBody>
          <a:bodyPr wrap="none">
            <a:spAutoFit/>
          </a:bodyPr>
          <a:lstStyle/>
          <a:p>
            <a:pPr eaLnBrk="0" hangingPunct="0">
              <a:spcBef>
                <a:spcPct val="20000"/>
              </a:spcBef>
            </a:pPr>
            <a:r>
              <a:rPr lang="en-US" sz="1600" b="1" dirty="0">
                <a:solidFill>
                  <a:srgbClr val="002060"/>
                </a:solidFill>
              </a:rPr>
              <a:t>Digital detector</a:t>
            </a:r>
          </a:p>
        </p:txBody>
      </p:sp>
      <p:sp>
        <p:nvSpPr>
          <p:cNvPr id="20488" name="Text Box 11"/>
          <p:cNvSpPr txBox="1">
            <a:spLocks noChangeArrowheads="1"/>
          </p:cNvSpPr>
          <p:nvPr/>
        </p:nvSpPr>
        <p:spPr bwMode="auto">
          <a:xfrm>
            <a:off x="6837363" y="3852863"/>
            <a:ext cx="1337226" cy="584775"/>
          </a:xfrm>
          <a:prstGeom prst="rect">
            <a:avLst/>
          </a:prstGeom>
          <a:noFill/>
          <a:ln w="9525">
            <a:noFill/>
            <a:miter lim="800000"/>
            <a:headEnd/>
            <a:tailEnd/>
          </a:ln>
        </p:spPr>
        <p:txBody>
          <a:bodyPr wrap="none">
            <a:spAutoFit/>
          </a:bodyPr>
          <a:lstStyle/>
          <a:p>
            <a:pPr eaLnBrk="0" hangingPunct="0">
              <a:spcBef>
                <a:spcPts val="0"/>
              </a:spcBef>
            </a:pPr>
            <a:r>
              <a:rPr lang="en-US" sz="1600" b="1" dirty="0">
                <a:solidFill>
                  <a:srgbClr val="002060"/>
                </a:solidFill>
              </a:rPr>
              <a:t>Diagnostic </a:t>
            </a:r>
          </a:p>
          <a:p>
            <a:pPr eaLnBrk="0" hangingPunct="0">
              <a:spcBef>
                <a:spcPts val="0"/>
              </a:spcBef>
            </a:pPr>
            <a:r>
              <a:rPr lang="en-US" sz="1600" b="1" dirty="0">
                <a:solidFill>
                  <a:srgbClr val="002060"/>
                </a:solidFill>
              </a:rPr>
              <a:t>workstation</a:t>
            </a:r>
          </a:p>
        </p:txBody>
      </p:sp>
      <p:sp>
        <p:nvSpPr>
          <p:cNvPr id="20489" name="AutoShape 12"/>
          <p:cNvSpPr>
            <a:spLocks noChangeArrowheads="1"/>
          </p:cNvSpPr>
          <p:nvPr/>
        </p:nvSpPr>
        <p:spPr bwMode="auto">
          <a:xfrm>
            <a:off x="4038600" y="2819400"/>
            <a:ext cx="814388" cy="866775"/>
          </a:xfrm>
          <a:custGeom>
            <a:avLst/>
            <a:gdLst>
              <a:gd name="T0" fmla="*/ 810694306 w 21600"/>
              <a:gd name="T1" fmla="*/ 0 h 21600"/>
              <a:gd name="T2" fmla="*/ 810694306 w 21600"/>
              <a:gd name="T3" fmla="*/ 785633340 h 21600"/>
              <a:gd name="T4" fmla="*/ 173490295 w 21600"/>
              <a:gd name="T5" fmla="*/ 1395762141 h 21600"/>
              <a:gd name="T6" fmla="*/ 1157674142 w 21600"/>
              <a:gd name="T7" fmla="*/ 39281667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9525">
            <a:noFill/>
            <a:miter lim="800000"/>
            <a:headEnd/>
            <a:tailEnd/>
          </a:ln>
        </p:spPr>
        <p:txBody>
          <a:bodyPr wrap="none" anchor="ctr"/>
          <a:lstStyle/>
          <a:p>
            <a:endParaRPr lang="en-US"/>
          </a:p>
        </p:txBody>
      </p:sp>
      <p:sp>
        <p:nvSpPr>
          <p:cNvPr id="20" name="Right Arrow 19"/>
          <p:cNvSpPr/>
          <p:nvPr/>
        </p:nvSpPr>
        <p:spPr>
          <a:xfrm>
            <a:off x="5481817" y="2611922"/>
            <a:ext cx="457200" cy="18415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94" name="Rectangle 23"/>
          <p:cNvSpPr>
            <a:spLocks noChangeArrowheads="1"/>
          </p:cNvSpPr>
          <p:nvPr/>
        </p:nvSpPr>
        <p:spPr bwMode="auto">
          <a:xfrm>
            <a:off x="533400" y="4764088"/>
            <a:ext cx="2746377" cy="1200329"/>
          </a:xfrm>
          <a:prstGeom prst="rect">
            <a:avLst/>
          </a:prstGeom>
          <a:noFill/>
          <a:ln w="9525">
            <a:noFill/>
            <a:miter lim="800000"/>
            <a:headEnd/>
            <a:tailEnd/>
          </a:ln>
        </p:spPr>
        <p:txBody>
          <a:bodyPr wrap="square">
            <a:spAutoFit/>
          </a:bodyPr>
          <a:lstStyle/>
          <a:p>
            <a:r>
              <a:rPr lang="en-US" dirty="0" smtClean="0">
                <a:solidFill>
                  <a:srgbClr val="002060"/>
                </a:solidFill>
              </a:rPr>
              <a:t>Digital detector converts X-rays into </a:t>
            </a:r>
            <a:r>
              <a:rPr lang="en-US" dirty="0">
                <a:solidFill>
                  <a:srgbClr val="002060"/>
                </a:solidFill>
              </a:rPr>
              <a:t>electronic signal </a:t>
            </a:r>
            <a:r>
              <a:rPr lang="en-US" dirty="0" smtClean="0">
                <a:solidFill>
                  <a:srgbClr val="002060"/>
                </a:solidFill>
              </a:rPr>
              <a:t>and </a:t>
            </a:r>
            <a:r>
              <a:rPr lang="en-US" dirty="0">
                <a:solidFill>
                  <a:srgbClr val="002060"/>
                </a:solidFill>
              </a:rPr>
              <a:t>read out as </a:t>
            </a:r>
            <a:r>
              <a:rPr lang="en-US" dirty="0" smtClean="0">
                <a:solidFill>
                  <a:srgbClr val="002060"/>
                </a:solidFill>
              </a:rPr>
              <a:t>digital </a:t>
            </a:r>
            <a:r>
              <a:rPr lang="en-US" dirty="0">
                <a:solidFill>
                  <a:srgbClr val="002060"/>
                </a:solidFill>
              </a:rPr>
              <a:t>image</a:t>
            </a:r>
          </a:p>
        </p:txBody>
      </p:sp>
      <p:sp>
        <p:nvSpPr>
          <p:cNvPr id="20495" name="Rectangle 24"/>
          <p:cNvSpPr>
            <a:spLocks noChangeArrowheads="1"/>
          </p:cNvSpPr>
          <p:nvPr/>
        </p:nvSpPr>
        <p:spPr bwMode="auto">
          <a:xfrm>
            <a:off x="3550344" y="4759325"/>
            <a:ext cx="2816225" cy="1477328"/>
          </a:xfrm>
          <a:prstGeom prst="rect">
            <a:avLst/>
          </a:prstGeom>
          <a:noFill/>
          <a:ln w="9525">
            <a:noFill/>
            <a:miter lim="800000"/>
            <a:headEnd/>
            <a:tailEnd/>
          </a:ln>
        </p:spPr>
        <p:txBody>
          <a:bodyPr wrap="square">
            <a:spAutoFit/>
          </a:bodyPr>
          <a:lstStyle/>
          <a:p>
            <a:r>
              <a:rPr lang="en-US" dirty="0">
                <a:solidFill>
                  <a:srgbClr val="002060"/>
                </a:solidFill>
              </a:rPr>
              <a:t>Digital images </a:t>
            </a:r>
            <a:r>
              <a:rPr lang="en-US" dirty="0" smtClean="0">
                <a:solidFill>
                  <a:srgbClr val="002060"/>
                </a:solidFill>
              </a:rPr>
              <a:t>transmitted </a:t>
            </a:r>
            <a:r>
              <a:rPr lang="en-US" dirty="0">
                <a:solidFill>
                  <a:srgbClr val="002060"/>
                </a:solidFill>
              </a:rPr>
              <a:t>to </a:t>
            </a:r>
            <a:r>
              <a:rPr lang="en-US" dirty="0" smtClean="0">
                <a:solidFill>
                  <a:srgbClr val="002060"/>
                </a:solidFill>
              </a:rPr>
              <a:t>acquisition computer - display </a:t>
            </a:r>
            <a:r>
              <a:rPr lang="en-US" dirty="0">
                <a:solidFill>
                  <a:srgbClr val="002060"/>
                </a:solidFill>
              </a:rPr>
              <a:t>on monitors for review and acceptance by </a:t>
            </a:r>
            <a:r>
              <a:rPr lang="en-US" dirty="0" smtClean="0">
                <a:solidFill>
                  <a:srgbClr val="002060"/>
                </a:solidFill>
              </a:rPr>
              <a:t>technologist  </a:t>
            </a:r>
            <a:endParaRPr lang="en-US" dirty="0">
              <a:solidFill>
                <a:srgbClr val="002060"/>
              </a:solidFill>
            </a:endParaRPr>
          </a:p>
        </p:txBody>
      </p:sp>
      <p:sp>
        <p:nvSpPr>
          <p:cNvPr id="20496" name="Rectangle 25"/>
          <p:cNvSpPr>
            <a:spLocks noChangeArrowheads="1"/>
          </p:cNvSpPr>
          <p:nvPr/>
        </p:nvSpPr>
        <p:spPr bwMode="auto">
          <a:xfrm>
            <a:off x="6588124" y="4759325"/>
            <a:ext cx="2555875" cy="1754326"/>
          </a:xfrm>
          <a:prstGeom prst="rect">
            <a:avLst/>
          </a:prstGeom>
          <a:noFill/>
          <a:ln w="9525">
            <a:noFill/>
            <a:miter lim="800000"/>
            <a:headEnd/>
            <a:tailEnd/>
          </a:ln>
        </p:spPr>
        <p:txBody>
          <a:bodyPr wrap="square">
            <a:spAutoFit/>
          </a:bodyPr>
          <a:lstStyle/>
          <a:p>
            <a:r>
              <a:rPr lang="en-US" dirty="0">
                <a:solidFill>
                  <a:srgbClr val="002060"/>
                </a:solidFill>
              </a:rPr>
              <a:t>Accepted cases </a:t>
            </a:r>
            <a:r>
              <a:rPr lang="en-US" dirty="0" smtClean="0">
                <a:solidFill>
                  <a:srgbClr val="002060"/>
                </a:solidFill>
              </a:rPr>
              <a:t>transferred </a:t>
            </a:r>
            <a:r>
              <a:rPr lang="en-US" dirty="0">
                <a:solidFill>
                  <a:srgbClr val="002060"/>
                </a:solidFill>
              </a:rPr>
              <a:t>directly to high resolution diagnostic workstations for review by </a:t>
            </a:r>
            <a:r>
              <a:rPr lang="en-US" dirty="0" smtClean="0">
                <a:solidFill>
                  <a:srgbClr val="002060"/>
                </a:solidFill>
              </a:rPr>
              <a:t>radiologist </a:t>
            </a:r>
            <a:endParaRPr lang="en-US" dirty="0">
              <a:solidFill>
                <a:srgbClr val="002060"/>
              </a:solidFill>
            </a:endParaRPr>
          </a:p>
        </p:txBody>
      </p:sp>
      <p:sp>
        <p:nvSpPr>
          <p:cNvPr id="27" name="Oval 26"/>
          <p:cNvSpPr/>
          <p:nvPr/>
        </p:nvSpPr>
        <p:spPr>
          <a:xfrm>
            <a:off x="274638" y="4829175"/>
            <a:ext cx="274637" cy="274638"/>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1</a:t>
            </a:r>
          </a:p>
        </p:txBody>
      </p:sp>
      <p:sp>
        <p:nvSpPr>
          <p:cNvPr id="28" name="Oval 27"/>
          <p:cNvSpPr/>
          <p:nvPr/>
        </p:nvSpPr>
        <p:spPr>
          <a:xfrm>
            <a:off x="3300213" y="4807838"/>
            <a:ext cx="274637" cy="273050"/>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2</a:t>
            </a:r>
          </a:p>
        </p:txBody>
      </p:sp>
      <p:sp>
        <p:nvSpPr>
          <p:cNvPr id="29" name="Oval 28"/>
          <p:cNvSpPr/>
          <p:nvPr/>
        </p:nvSpPr>
        <p:spPr>
          <a:xfrm>
            <a:off x="6342063" y="4843463"/>
            <a:ext cx="274637" cy="273050"/>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3</a:t>
            </a:r>
          </a:p>
        </p:txBody>
      </p:sp>
      <p:sp>
        <p:nvSpPr>
          <p:cNvPr id="5" name="Title 4"/>
          <p:cNvSpPr>
            <a:spLocks noGrp="1"/>
          </p:cNvSpPr>
          <p:nvPr>
            <p:ph type="title"/>
          </p:nvPr>
        </p:nvSpPr>
        <p:spPr>
          <a:xfrm>
            <a:off x="367634" y="95103"/>
            <a:ext cx="8454571" cy="1143000"/>
          </a:xfrm>
        </p:spPr>
        <p:txBody>
          <a:bodyPr/>
          <a:lstStyle/>
          <a:p>
            <a:r>
              <a:rPr lang="en-US" sz="2800" dirty="0" smtClean="0">
                <a:solidFill>
                  <a:srgbClr val="002060"/>
                </a:solidFill>
              </a:rPr>
              <a:t>FFDM Workflow</a:t>
            </a:r>
            <a:endParaRPr lang="en-US" sz="2800" dirty="0">
              <a:solidFill>
                <a:srgbClr val="002060"/>
              </a:solidFill>
            </a:endParaRPr>
          </a:p>
        </p:txBody>
      </p:sp>
      <p:sp>
        <p:nvSpPr>
          <p:cNvPr id="2" name="Slide Number Placeholder 1"/>
          <p:cNvSpPr>
            <a:spLocks noGrp="1"/>
          </p:cNvSpPr>
          <p:nvPr>
            <p:ph type="sldNum" sz="quarter" idx="4"/>
          </p:nvPr>
        </p:nvSpPr>
        <p:spPr/>
        <p:txBody>
          <a:bodyPr/>
          <a:lstStyle/>
          <a:p>
            <a:r>
              <a:rPr lang="en-US" dirty="0" smtClean="0"/>
              <a:t>     </a:t>
            </a:r>
            <a:fld id="{1D4BB652-0451-DE45-BDC9-42917E8BB087}" type="slidenum">
              <a:rPr lang="en-US" smtClean="0"/>
              <a:pPr/>
              <a:t>9</a:t>
            </a:fld>
            <a:endParaRPr lang="en-US" dirty="0"/>
          </a:p>
        </p:txBody>
      </p:sp>
      <p:pic>
        <p:nvPicPr>
          <p:cNvPr id="3" name="Picture 2"/>
          <p:cNvPicPr>
            <a:picLocks noChangeAspect="1"/>
          </p:cNvPicPr>
          <p:nvPr/>
        </p:nvPicPr>
        <p:blipFill>
          <a:blip r:embed="rId4"/>
          <a:stretch>
            <a:fillRect/>
          </a:stretch>
        </p:blipFill>
        <p:spPr>
          <a:xfrm>
            <a:off x="297217" y="1067165"/>
            <a:ext cx="3383280" cy="356230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8569" y="1423141"/>
            <a:ext cx="2919103" cy="2507509"/>
          </a:xfrm>
          <a:prstGeom prst="rect">
            <a:avLst/>
          </a:prstGeom>
        </p:spPr>
      </p:pic>
    </p:spTree>
    <p:extLst>
      <p:ext uri="{BB962C8B-B14F-4D97-AF65-F5344CB8AC3E}">
        <p14:creationId xmlns:p14="http://schemas.microsoft.com/office/powerpoint/2010/main" val="5677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9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9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logic White">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ologic Dark">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b681c5092aa4a198be240f78819af25 xmlns="c4936dee-e3be-4c87-aad7-062d9ee6894e">
      <Terms xmlns="http://schemas.microsoft.com/office/infopath/2007/PartnerControls"/>
    </lb681c5092aa4a198be240f78819af25>
    <Source xmlns="http://schemas.microsoft.com/sharepoint/v3/fields" xsi:nil="true"/>
    <TaxCatchAll xmlns="adf3feb3-9eba-4f1c-83a8-b718d622ef7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C75A9D7043BB4E92ABA3B94BC1B79C" ma:contentTypeVersion="16" ma:contentTypeDescription="Create a new document." ma:contentTypeScope="" ma:versionID="83299f2aa373400ab29a49b13677f716">
  <xsd:schema xmlns:xsd="http://www.w3.org/2001/XMLSchema" xmlns:xs="http://www.w3.org/2001/XMLSchema" xmlns:p="http://schemas.microsoft.com/office/2006/metadata/properties" xmlns:ns3="c4936dee-e3be-4c87-aad7-062d9ee6894e" xmlns:ns4="adf3feb3-9eba-4f1c-83a8-b718d622ef7f" xmlns:ns5="http://schemas.microsoft.com/sharepoint/v3/fields" targetNamespace="http://schemas.microsoft.com/office/2006/metadata/properties" ma:root="true" ma:fieldsID="909ca7478716bb20e7e1a27eeb379b47" ns3:_="" ns4:_="" ns5:_="">
    <xsd:import namespace="c4936dee-e3be-4c87-aad7-062d9ee6894e"/>
    <xsd:import namespace="adf3feb3-9eba-4f1c-83a8-b718d622ef7f"/>
    <xsd:import namespace="http://schemas.microsoft.com/sharepoint/v3/fields"/>
    <xsd:element name="properties">
      <xsd:complexType>
        <xsd:sequence>
          <xsd:element name="documentManagement">
            <xsd:complexType>
              <xsd:all>
                <xsd:element ref="ns3:lb681c5092aa4a198be240f78819af25" minOccurs="0"/>
                <xsd:element ref="ns4:TaxCatchAll" minOccurs="0"/>
                <xsd:element ref="ns5:Source"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36dee-e3be-4c87-aad7-062d9ee6894e" elementFormDefault="qualified">
    <xsd:import namespace="http://schemas.microsoft.com/office/2006/documentManagement/types"/>
    <xsd:import namespace="http://schemas.microsoft.com/office/infopath/2007/PartnerControls"/>
    <xsd:element name="lb681c5092aa4a198be240f78819af25" ma:index="9" nillable="true" ma:taxonomy="true" ma:internalName="lb681c5092aa4a198be240f78819af25" ma:taxonomyFieldName="Corporate_x0020_Marketing_x0020_Functional_x0020_Area" ma:displayName="Corporate Marketing Functional Area" ma:readOnly="false" ma:default="" ma:fieldId="{5b681c50-92aa-4a19-8be2-40f78819af25}" ma:sspId="7b8d7fc5-2666-4949-be55-8420c33812d4" ma:termSetId="65339f6a-7f79-4b67-b6fa-1e5c4947049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f3feb3-9eba-4f1c-83a8-b718d622ef7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9c88048-1411-4bdf-a649-650c288848df}" ma:internalName="TaxCatchAll" ma:showField="CatchAllData" ma:web="adf3feb3-9eba-4f1c-83a8-b718d622ef7f">
      <xsd:complexType>
        <xsd:complexContent>
          <xsd:extension base="dms:MultiChoiceLookup">
            <xsd:sequence>
              <xsd:element name="Value" type="dms:Lookup" maxOccurs="unbounded" minOccurs="0" nillable="true"/>
            </xsd:sequence>
          </xsd:extension>
        </xsd:complexContent>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Source" ma:index="11" nillable="true" ma:displayName="Source" ma:description="References to resources from which this resource was derived" ma:internalName="Source"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202A26BF-4060-4A98-A48E-4EDA01DD9CD1}">
  <ds:schemaRefs>
    <ds:schemaRef ds:uri="http://schemas.microsoft.com/office/2006/metadata/properties"/>
    <ds:schemaRef ds:uri="http://purl.org/dc/dcmitype/"/>
    <ds:schemaRef ds:uri="http://schemas.microsoft.com/office/2006/documentManagement/types"/>
    <ds:schemaRef ds:uri="http://www.w3.org/XML/1998/namespace"/>
    <ds:schemaRef ds:uri="http://schemas.openxmlformats.org/package/2006/metadata/core-properties"/>
    <ds:schemaRef ds:uri="http://purl.org/dc/terms/"/>
    <ds:schemaRef ds:uri="c4936dee-e3be-4c87-aad7-062d9ee6894e"/>
    <ds:schemaRef ds:uri="http://purl.org/dc/elements/1.1/"/>
    <ds:schemaRef ds:uri="http://schemas.microsoft.com/office/infopath/2007/PartnerControls"/>
    <ds:schemaRef ds:uri="http://schemas.microsoft.com/sharepoint/v3/fields"/>
    <ds:schemaRef ds:uri="adf3feb3-9eba-4f1c-83a8-b718d622ef7f"/>
  </ds:schemaRefs>
</ds:datastoreItem>
</file>

<file path=customXml/itemProps2.xml><?xml version="1.0" encoding="utf-8"?>
<ds:datastoreItem xmlns:ds="http://schemas.openxmlformats.org/officeDocument/2006/customXml" ds:itemID="{8FC0ACAB-B6F3-47C4-9A1B-4C29557AF757}">
  <ds:schemaRefs>
    <ds:schemaRef ds:uri="http://schemas.microsoft.com/sharepoint/v3/contenttype/forms"/>
  </ds:schemaRefs>
</ds:datastoreItem>
</file>

<file path=customXml/itemProps3.xml><?xml version="1.0" encoding="utf-8"?>
<ds:datastoreItem xmlns:ds="http://schemas.openxmlformats.org/officeDocument/2006/customXml" ds:itemID="{4DE46DAA-1AD2-40CF-B097-EF00E3FE7C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36dee-e3be-4c87-aad7-062d9ee6894e"/>
    <ds:schemaRef ds:uri="adf3feb3-9eba-4f1c-83a8-b718d622ef7f"/>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B7B11F2-A5C6-47A3-9F6F-5351986C39E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9013</TotalTime>
  <Words>3260</Words>
  <Application>Microsoft Office PowerPoint</Application>
  <PresentationFormat>On-screen Show (4:3)</PresentationFormat>
  <Paragraphs>434</Paragraphs>
  <Slides>42</Slides>
  <Notes>41</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3</vt:i4>
      </vt:variant>
      <vt:variant>
        <vt:lpstr>Slide Titles</vt:lpstr>
      </vt:variant>
      <vt:variant>
        <vt:i4>42</vt:i4>
      </vt:variant>
    </vt:vector>
  </HeadingPairs>
  <TitlesOfParts>
    <vt:vector size="52" baseType="lpstr">
      <vt:lpstr>ＭＳ Ｐゴシック</vt:lpstr>
      <vt:lpstr>Arial</vt:lpstr>
      <vt:lpstr>Arial Narrow</vt:lpstr>
      <vt:lpstr>Calibri</vt:lpstr>
      <vt:lpstr>Verdana</vt:lpstr>
      <vt:lpstr>Hologic White</vt:lpstr>
      <vt:lpstr>Hologic Dark</vt:lpstr>
      <vt:lpstr>Image Document</vt:lpstr>
      <vt:lpstr>Bitmap Image</vt:lpstr>
      <vt:lpstr>Photo Editor Photo</vt:lpstr>
      <vt:lpstr>Transitioning to Full Field Digital Mammography (FFDM)</vt:lpstr>
      <vt:lpstr>Disclaimer:</vt:lpstr>
      <vt:lpstr>Objectives </vt:lpstr>
      <vt:lpstr>Acronyms/Terminology</vt:lpstr>
      <vt:lpstr>Mammography Fundamentals</vt:lpstr>
      <vt:lpstr>The Analog to Digital Conversion</vt:lpstr>
      <vt:lpstr>Screen film mammography – workflow </vt:lpstr>
      <vt:lpstr>Fundamentals of Full Field Digital Mammography (FFDM)</vt:lpstr>
      <vt:lpstr>FFDM Workflow</vt:lpstr>
      <vt:lpstr>Computed Radiography (CR) Mammography </vt:lpstr>
      <vt:lpstr>Why Digital Mammography</vt:lpstr>
      <vt:lpstr>Analog Mammography</vt:lpstr>
      <vt:lpstr>PowerPoint Presentation</vt:lpstr>
      <vt:lpstr>Advantages of Digital Mammography</vt:lpstr>
      <vt:lpstr>Comparison</vt:lpstr>
      <vt:lpstr>Clinical Advantages</vt:lpstr>
      <vt:lpstr>PowerPoint Presentation</vt:lpstr>
      <vt:lpstr>Dynamic Range</vt:lpstr>
      <vt:lpstr>Radiation Dose</vt:lpstr>
      <vt:lpstr>Digital mammography exposures</vt:lpstr>
      <vt:lpstr>Patient Radiation Dose</vt:lpstr>
      <vt:lpstr>Why is dose lower for FFDM?</vt:lpstr>
      <vt:lpstr>Digital Mammography Workflow</vt:lpstr>
      <vt:lpstr>Exam Time </vt:lpstr>
      <vt:lpstr>Procedures</vt:lpstr>
      <vt:lpstr>Full Field Digital Mammography workflow  </vt:lpstr>
      <vt:lpstr>Economic Advantages</vt:lpstr>
      <vt:lpstr>DICOM </vt:lpstr>
      <vt:lpstr>Image Storage</vt:lpstr>
      <vt:lpstr>Softcopy Review Workstation</vt:lpstr>
      <vt:lpstr>Softcopy Review Advantages</vt:lpstr>
      <vt:lpstr>Telemammography</vt:lpstr>
      <vt:lpstr>Other Advantages</vt:lpstr>
      <vt:lpstr>Image Review</vt:lpstr>
      <vt:lpstr>Spiculated Mass</vt:lpstr>
      <vt:lpstr>Spiculated Mass</vt:lpstr>
      <vt:lpstr>Calcifications</vt:lpstr>
      <vt:lpstr>Calcifications</vt:lpstr>
      <vt:lpstr>Microcalcifications</vt:lpstr>
      <vt:lpstr>Digital Magnification</vt:lpstr>
      <vt:lpstr>Superb Image Quality</vt:lpstr>
      <vt:lpstr>Benefits of Full Field Digital Mammography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K. Squeri</dc:creator>
  <cp:lastModifiedBy>Adcox,  Marcy</cp:lastModifiedBy>
  <cp:revision>178</cp:revision>
  <cp:lastPrinted>2014-09-03T21:39:32Z</cp:lastPrinted>
  <dcterms:created xsi:type="dcterms:W3CDTF">2014-09-03T19:30:08Z</dcterms:created>
  <dcterms:modified xsi:type="dcterms:W3CDTF">2017-07-18T16:44:13Z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0x01010053C75A9D7043BB4E92ABA3B94BC1B79C</vt:lpwstr>
  </property>
</Properties>
</file>